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315200" cy="7315200"/>
  <p:notesSz cx="73152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2267712"/>
            <a:ext cx="621792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4096512"/>
            <a:ext cx="512064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566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566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682496"/>
            <a:ext cx="318211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682496"/>
            <a:ext cx="318211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566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566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566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70150" y="6456001"/>
            <a:ext cx="616585" cy="323215"/>
          </a:xfrm>
          <a:custGeom>
            <a:avLst/>
            <a:gdLst/>
            <a:ahLst/>
            <a:cxnLst/>
            <a:rect l="l" t="t" r="r" b="b"/>
            <a:pathLst>
              <a:path w="616585" h="323215">
                <a:moveTo>
                  <a:pt x="273059" y="0"/>
                </a:moveTo>
                <a:lnTo>
                  <a:pt x="220064" y="9814"/>
                </a:lnTo>
                <a:lnTo>
                  <a:pt x="173387" y="20498"/>
                </a:lnTo>
                <a:lnTo>
                  <a:pt x="132800" y="31965"/>
                </a:lnTo>
                <a:lnTo>
                  <a:pt x="68986" y="56906"/>
                </a:lnTo>
                <a:lnTo>
                  <a:pt x="26797" y="83947"/>
                </a:lnTo>
                <a:lnTo>
                  <a:pt x="71" y="126938"/>
                </a:lnTo>
                <a:lnTo>
                  <a:pt x="0" y="141572"/>
                </a:lnTo>
                <a:lnTo>
                  <a:pt x="3967" y="156214"/>
                </a:lnTo>
                <a:lnTo>
                  <a:pt x="37819" y="199326"/>
                </a:lnTo>
                <a:lnTo>
                  <a:pt x="76402" y="226529"/>
                </a:lnTo>
                <a:lnTo>
                  <a:pt x="125667" y="251697"/>
                </a:lnTo>
                <a:lnTo>
                  <a:pt x="183792" y="274139"/>
                </a:lnTo>
                <a:lnTo>
                  <a:pt x="248953" y="293168"/>
                </a:lnTo>
                <a:lnTo>
                  <a:pt x="319326" y="308095"/>
                </a:lnTo>
                <a:lnTo>
                  <a:pt x="393087" y="318228"/>
                </a:lnTo>
                <a:lnTo>
                  <a:pt x="468413" y="322881"/>
                </a:lnTo>
                <a:lnTo>
                  <a:pt x="506093" y="322936"/>
                </a:lnTo>
                <a:lnTo>
                  <a:pt x="543481" y="321363"/>
                </a:lnTo>
                <a:lnTo>
                  <a:pt x="580347" y="318074"/>
                </a:lnTo>
                <a:lnTo>
                  <a:pt x="616465" y="312985"/>
                </a:lnTo>
                <a:lnTo>
                  <a:pt x="583955" y="316552"/>
                </a:lnTo>
                <a:lnTo>
                  <a:pt x="549719" y="318302"/>
                </a:lnTo>
                <a:lnTo>
                  <a:pt x="477625" y="316662"/>
                </a:lnTo>
                <a:lnTo>
                  <a:pt x="403303" y="308689"/>
                </a:lnTo>
                <a:lnTo>
                  <a:pt x="329873" y="295009"/>
                </a:lnTo>
                <a:lnTo>
                  <a:pt x="260452" y="276247"/>
                </a:lnTo>
                <a:lnTo>
                  <a:pt x="198161" y="253029"/>
                </a:lnTo>
                <a:lnTo>
                  <a:pt x="146118" y="225981"/>
                </a:lnTo>
                <a:lnTo>
                  <a:pt x="107443" y="195728"/>
                </a:lnTo>
                <a:lnTo>
                  <a:pt x="85255" y="162895"/>
                </a:lnTo>
                <a:lnTo>
                  <a:pt x="81318" y="145707"/>
                </a:lnTo>
                <a:lnTo>
                  <a:pt x="82672" y="128108"/>
                </a:lnTo>
                <a:lnTo>
                  <a:pt x="102814" y="91993"/>
                </a:lnTo>
                <a:lnTo>
                  <a:pt x="148800" y="55176"/>
                </a:lnTo>
                <a:lnTo>
                  <a:pt x="182459" y="36699"/>
                </a:lnTo>
                <a:lnTo>
                  <a:pt x="223748" y="18280"/>
                </a:lnTo>
                <a:lnTo>
                  <a:pt x="273059" y="0"/>
                </a:lnTo>
                <a:close/>
              </a:path>
            </a:pathLst>
          </a:custGeom>
          <a:solidFill>
            <a:srgbClr val="BFD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81795" y="6401869"/>
            <a:ext cx="774065" cy="386080"/>
          </a:xfrm>
          <a:custGeom>
            <a:avLst/>
            <a:gdLst/>
            <a:ahLst/>
            <a:cxnLst/>
            <a:rect l="l" t="t" r="r" b="b"/>
            <a:pathLst>
              <a:path w="774065" h="386079">
                <a:moveTo>
                  <a:pt x="387574" y="0"/>
                </a:moveTo>
                <a:lnTo>
                  <a:pt x="330711" y="10674"/>
                </a:lnTo>
                <a:lnTo>
                  <a:pt x="278897" y="21890"/>
                </a:lnTo>
                <a:lnTo>
                  <a:pt x="231992" y="33601"/>
                </a:lnTo>
                <a:lnTo>
                  <a:pt x="189856" y="45758"/>
                </a:lnTo>
                <a:lnTo>
                  <a:pt x="152350" y="58314"/>
                </a:lnTo>
                <a:lnTo>
                  <a:pt x="90665" y="84432"/>
                </a:lnTo>
                <a:lnTo>
                  <a:pt x="45816" y="111576"/>
                </a:lnTo>
                <a:lnTo>
                  <a:pt x="16682" y="139364"/>
                </a:lnTo>
                <a:lnTo>
                  <a:pt x="0" y="181422"/>
                </a:lnTo>
                <a:lnTo>
                  <a:pt x="1083" y="195351"/>
                </a:lnTo>
                <a:lnTo>
                  <a:pt x="22306" y="236202"/>
                </a:lnTo>
                <a:lnTo>
                  <a:pt x="67546" y="274650"/>
                </a:lnTo>
                <a:lnTo>
                  <a:pt x="109183" y="298312"/>
                </a:lnTo>
                <a:lnTo>
                  <a:pt x="158693" y="319954"/>
                </a:lnTo>
                <a:lnTo>
                  <a:pt x="214958" y="339195"/>
                </a:lnTo>
                <a:lnTo>
                  <a:pt x="276855" y="355656"/>
                </a:lnTo>
                <a:lnTo>
                  <a:pt x="343266" y="368954"/>
                </a:lnTo>
                <a:lnTo>
                  <a:pt x="413069" y="378711"/>
                </a:lnTo>
                <a:lnTo>
                  <a:pt x="485145" y="384544"/>
                </a:lnTo>
                <a:lnTo>
                  <a:pt x="558373" y="386074"/>
                </a:lnTo>
                <a:lnTo>
                  <a:pt x="595069" y="385106"/>
                </a:lnTo>
                <a:lnTo>
                  <a:pt x="667925" y="379467"/>
                </a:lnTo>
                <a:lnTo>
                  <a:pt x="739132" y="368573"/>
                </a:lnTo>
                <a:lnTo>
                  <a:pt x="773767" y="361036"/>
                </a:lnTo>
                <a:lnTo>
                  <a:pt x="742945" y="364416"/>
                </a:lnTo>
                <a:lnTo>
                  <a:pt x="710782" y="366787"/>
                </a:lnTo>
                <a:lnTo>
                  <a:pt x="677491" y="368173"/>
                </a:lnTo>
                <a:lnTo>
                  <a:pt x="643283" y="368598"/>
                </a:lnTo>
                <a:lnTo>
                  <a:pt x="608371" y="368086"/>
                </a:lnTo>
                <a:lnTo>
                  <a:pt x="537280" y="364345"/>
                </a:lnTo>
                <a:lnTo>
                  <a:pt x="465915" y="357143"/>
                </a:lnTo>
                <a:lnTo>
                  <a:pt x="395971" y="346670"/>
                </a:lnTo>
                <a:lnTo>
                  <a:pt x="329144" y="333119"/>
                </a:lnTo>
                <a:lnTo>
                  <a:pt x="267130" y="316679"/>
                </a:lnTo>
                <a:lnTo>
                  <a:pt x="211623" y="297544"/>
                </a:lnTo>
                <a:lnTo>
                  <a:pt x="164321" y="275904"/>
                </a:lnTo>
                <a:lnTo>
                  <a:pt x="126919" y="251950"/>
                </a:lnTo>
                <a:lnTo>
                  <a:pt x="93086" y="212100"/>
                </a:lnTo>
                <a:lnTo>
                  <a:pt x="87852" y="183200"/>
                </a:lnTo>
                <a:lnTo>
                  <a:pt x="91066" y="168122"/>
                </a:lnTo>
                <a:lnTo>
                  <a:pt x="126583" y="120660"/>
                </a:lnTo>
                <a:lnTo>
                  <a:pt x="173939" y="87403"/>
                </a:lnTo>
                <a:lnTo>
                  <a:pt x="242218" y="53076"/>
                </a:lnTo>
                <a:lnTo>
                  <a:pt x="284733" y="35572"/>
                </a:lnTo>
                <a:lnTo>
                  <a:pt x="333115" y="17871"/>
                </a:lnTo>
                <a:lnTo>
                  <a:pt x="387574" y="0"/>
                </a:lnTo>
                <a:close/>
              </a:path>
            </a:pathLst>
          </a:custGeom>
          <a:solidFill>
            <a:srgbClr val="056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538" y="444600"/>
            <a:ext cx="6018123" cy="454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21" y="1705222"/>
            <a:ext cx="5851525" cy="428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71022" y="6249643"/>
            <a:ext cx="730884" cy="63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0566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6803136"/>
            <a:ext cx="16824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09/07/2025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6803136"/>
            <a:ext cx="16824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hyperlink" Target="http://www.ublgroup.in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ublgroup.i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15200" cy="7315200"/>
            <a:chOff x="0" y="0"/>
            <a:chExt cx="73152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15200" cy="7315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35386"/>
              <a:ext cx="7315200" cy="41798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349904"/>
              <a:ext cx="7315200" cy="3748404"/>
            </a:xfrm>
            <a:custGeom>
              <a:avLst/>
              <a:gdLst/>
              <a:ahLst/>
              <a:cxnLst/>
              <a:rect l="l" t="t" r="r" b="b"/>
              <a:pathLst>
                <a:path w="7315200" h="3748404">
                  <a:moveTo>
                    <a:pt x="3400933" y="3623348"/>
                  </a:moveTo>
                  <a:lnTo>
                    <a:pt x="3350958" y="3640023"/>
                  </a:lnTo>
                  <a:lnTo>
                    <a:pt x="3292716" y="3649789"/>
                  </a:lnTo>
                  <a:lnTo>
                    <a:pt x="3226765" y="3653066"/>
                  </a:lnTo>
                  <a:lnTo>
                    <a:pt x="3191078" y="3652393"/>
                  </a:lnTo>
                  <a:lnTo>
                    <a:pt x="3114649" y="3646716"/>
                  </a:lnTo>
                  <a:lnTo>
                    <a:pt x="3074047" y="3641814"/>
                  </a:lnTo>
                  <a:lnTo>
                    <a:pt x="3031947" y="3635591"/>
                  </a:lnTo>
                  <a:lnTo>
                    <a:pt x="2988437" y="3628123"/>
                  </a:lnTo>
                  <a:lnTo>
                    <a:pt x="2943568" y="3619436"/>
                  </a:lnTo>
                  <a:lnTo>
                    <a:pt x="2897416" y="3609606"/>
                  </a:lnTo>
                  <a:lnTo>
                    <a:pt x="2850070" y="3598672"/>
                  </a:lnTo>
                  <a:lnTo>
                    <a:pt x="2801582" y="3586696"/>
                  </a:lnTo>
                  <a:lnTo>
                    <a:pt x="2752026" y="3573716"/>
                  </a:lnTo>
                  <a:lnTo>
                    <a:pt x="2701493" y="3559797"/>
                  </a:lnTo>
                  <a:lnTo>
                    <a:pt x="2650032" y="3544989"/>
                  </a:lnTo>
                  <a:lnTo>
                    <a:pt x="2597721" y="3529342"/>
                  </a:lnTo>
                  <a:lnTo>
                    <a:pt x="2544648" y="3512909"/>
                  </a:lnTo>
                  <a:lnTo>
                    <a:pt x="2490863" y="3495738"/>
                  </a:lnTo>
                  <a:lnTo>
                    <a:pt x="2436444" y="3477895"/>
                  </a:lnTo>
                  <a:lnTo>
                    <a:pt x="2381466" y="3459416"/>
                  </a:lnTo>
                  <a:lnTo>
                    <a:pt x="2326005" y="3440353"/>
                  </a:lnTo>
                  <a:lnTo>
                    <a:pt x="2270137" y="3420770"/>
                  </a:lnTo>
                  <a:lnTo>
                    <a:pt x="2213914" y="3400717"/>
                  </a:lnTo>
                  <a:lnTo>
                    <a:pt x="2157425" y="3380232"/>
                  </a:lnTo>
                  <a:lnTo>
                    <a:pt x="2043912" y="3338233"/>
                  </a:lnTo>
                  <a:lnTo>
                    <a:pt x="1930184" y="3295167"/>
                  </a:lnTo>
                  <a:lnTo>
                    <a:pt x="1816811" y="3251466"/>
                  </a:lnTo>
                  <a:lnTo>
                    <a:pt x="1704365" y="3207550"/>
                  </a:lnTo>
                  <a:lnTo>
                    <a:pt x="1275384" y="3038068"/>
                  </a:lnTo>
                  <a:lnTo>
                    <a:pt x="1128242" y="2980791"/>
                  </a:lnTo>
                  <a:lnTo>
                    <a:pt x="1035862" y="2945650"/>
                  </a:lnTo>
                  <a:lnTo>
                    <a:pt x="948740" y="2913418"/>
                  </a:lnTo>
                  <a:lnTo>
                    <a:pt x="907313" y="2898533"/>
                  </a:lnTo>
                  <a:lnTo>
                    <a:pt x="867422" y="2884525"/>
                  </a:lnTo>
                  <a:lnTo>
                    <a:pt x="829132" y="2871470"/>
                  </a:lnTo>
                  <a:lnTo>
                    <a:pt x="792518" y="2859392"/>
                  </a:lnTo>
                  <a:lnTo>
                    <a:pt x="724573" y="2838424"/>
                  </a:lnTo>
                  <a:lnTo>
                    <a:pt x="648322" y="2817799"/>
                  </a:lnTo>
                  <a:lnTo>
                    <a:pt x="601281" y="2806268"/>
                  </a:lnTo>
                  <a:lnTo>
                    <a:pt x="552577" y="2795206"/>
                  </a:lnTo>
                  <a:lnTo>
                    <a:pt x="502488" y="2784767"/>
                  </a:lnTo>
                  <a:lnTo>
                    <a:pt x="451294" y="2775089"/>
                  </a:lnTo>
                  <a:lnTo>
                    <a:pt x="399300" y="2766352"/>
                  </a:lnTo>
                  <a:lnTo>
                    <a:pt x="346786" y="2758681"/>
                  </a:lnTo>
                  <a:lnTo>
                    <a:pt x="294043" y="2752255"/>
                  </a:lnTo>
                  <a:lnTo>
                    <a:pt x="241350" y="2747226"/>
                  </a:lnTo>
                  <a:lnTo>
                    <a:pt x="189001" y="2743720"/>
                  </a:lnTo>
                  <a:lnTo>
                    <a:pt x="137287" y="2741930"/>
                  </a:lnTo>
                  <a:lnTo>
                    <a:pt x="86487" y="2741980"/>
                  </a:lnTo>
                  <a:lnTo>
                    <a:pt x="36880" y="2744038"/>
                  </a:lnTo>
                  <a:lnTo>
                    <a:pt x="0" y="2747264"/>
                  </a:lnTo>
                  <a:lnTo>
                    <a:pt x="0" y="2879013"/>
                  </a:lnTo>
                  <a:lnTo>
                    <a:pt x="31546" y="2878404"/>
                  </a:lnTo>
                  <a:lnTo>
                    <a:pt x="78892" y="2879166"/>
                  </a:lnTo>
                  <a:lnTo>
                    <a:pt x="127393" y="2881528"/>
                  </a:lnTo>
                  <a:lnTo>
                    <a:pt x="176911" y="2885452"/>
                  </a:lnTo>
                  <a:lnTo>
                    <a:pt x="227291" y="2890888"/>
                  </a:lnTo>
                  <a:lnTo>
                    <a:pt x="278409" y="2897759"/>
                  </a:lnTo>
                  <a:lnTo>
                    <a:pt x="330136" y="2906039"/>
                  </a:lnTo>
                  <a:lnTo>
                    <a:pt x="382320" y="2915666"/>
                  </a:lnTo>
                  <a:lnTo>
                    <a:pt x="434848" y="2926588"/>
                  </a:lnTo>
                  <a:lnTo>
                    <a:pt x="487553" y="2938754"/>
                  </a:lnTo>
                  <a:lnTo>
                    <a:pt x="540321" y="2952102"/>
                  </a:lnTo>
                  <a:lnTo>
                    <a:pt x="593001" y="2966605"/>
                  </a:lnTo>
                  <a:lnTo>
                    <a:pt x="645477" y="2982188"/>
                  </a:lnTo>
                  <a:lnTo>
                    <a:pt x="693343" y="2997238"/>
                  </a:lnTo>
                  <a:lnTo>
                    <a:pt x="741210" y="3012846"/>
                  </a:lnTo>
                  <a:lnTo>
                    <a:pt x="789051" y="3028988"/>
                  </a:lnTo>
                  <a:lnTo>
                    <a:pt x="836891" y="3045625"/>
                  </a:lnTo>
                  <a:lnTo>
                    <a:pt x="884732" y="3062732"/>
                  </a:lnTo>
                  <a:lnTo>
                    <a:pt x="932548" y="3080270"/>
                  </a:lnTo>
                  <a:lnTo>
                    <a:pt x="980363" y="3098203"/>
                  </a:lnTo>
                  <a:lnTo>
                    <a:pt x="1028166" y="3116503"/>
                  </a:lnTo>
                  <a:lnTo>
                    <a:pt x="1075969" y="3135122"/>
                  </a:lnTo>
                  <a:lnTo>
                    <a:pt x="1123746" y="3154045"/>
                  </a:lnTo>
                  <a:lnTo>
                    <a:pt x="1218006" y="3192107"/>
                  </a:lnTo>
                  <a:lnTo>
                    <a:pt x="1312214" y="3230930"/>
                  </a:lnTo>
                  <a:lnTo>
                    <a:pt x="1735721" y="3407994"/>
                  </a:lnTo>
                  <a:lnTo>
                    <a:pt x="1829739" y="3446310"/>
                  </a:lnTo>
                  <a:lnTo>
                    <a:pt x="1923707" y="3483699"/>
                  </a:lnTo>
                  <a:lnTo>
                    <a:pt x="1970684" y="3501948"/>
                  </a:lnTo>
                  <a:lnTo>
                    <a:pt x="2017649" y="3519881"/>
                  </a:lnTo>
                  <a:lnTo>
                    <a:pt x="2064600" y="3537445"/>
                  </a:lnTo>
                  <a:lnTo>
                    <a:pt x="2111540" y="3554603"/>
                  </a:lnTo>
                  <a:lnTo>
                    <a:pt x="2158479" y="3571341"/>
                  </a:lnTo>
                  <a:lnTo>
                    <a:pt x="2205405" y="3587610"/>
                  </a:lnTo>
                  <a:lnTo>
                    <a:pt x="2252319" y="3603383"/>
                  </a:lnTo>
                  <a:lnTo>
                    <a:pt x="2299220" y="3618636"/>
                  </a:lnTo>
                  <a:lnTo>
                    <a:pt x="2346121" y="3633330"/>
                  </a:lnTo>
                  <a:lnTo>
                    <a:pt x="2393010" y="3647427"/>
                  </a:lnTo>
                  <a:lnTo>
                    <a:pt x="2439886" y="3660889"/>
                  </a:lnTo>
                  <a:lnTo>
                    <a:pt x="2486749" y="3673703"/>
                  </a:lnTo>
                  <a:lnTo>
                    <a:pt x="2533599" y="3685832"/>
                  </a:lnTo>
                  <a:lnTo>
                    <a:pt x="2580449" y="3697236"/>
                  </a:lnTo>
                  <a:lnTo>
                    <a:pt x="2973082" y="3747935"/>
                  </a:lnTo>
                  <a:lnTo>
                    <a:pt x="3225749" y="3715626"/>
                  </a:lnTo>
                  <a:lnTo>
                    <a:pt x="3360877" y="3655644"/>
                  </a:lnTo>
                  <a:lnTo>
                    <a:pt x="3400933" y="3623348"/>
                  </a:lnTo>
                  <a:close/>
                </a:path>
                <a:path w="7315200" h="3748404">
                  <a:moveTo>
                    <a:pt x="7315200" y="0"/>
                  </a:moveTo>
                  <a:lnTo>
                    <a:pt x="7285406" y="51549"/>
                  </a:lnTo>
                  <a:lnTo>
                    <a:pt x="7256983" y="91236"/>
                  </a:lnTo>
                  <a:lnTo>
                    <a:pt x="7224433" y="130136"/>
                  </a:lnTo>
                  <a:lnTo>
                    <a:pt x="7187857" y="168275"/>
                  </a:lnTo>
                  <a:lnTo>
                    <a:pt x="7147369" y="205676"/>
                  </a:lnTo>
                  <a:lnTo>
                    <a:pt x="7103084" y="242366"/>
                  </a:lnTo>
                  <a:lnTo>
                    <a:pt x="7055117" y="278384"/>
                  </a:lnTo>
                  <a:lnTo>
                    <a:pt x="7003580" y="313740"/>
                  </a:lnTo>
                  <a:lnTo>
                    <a:pt x="6948589" y="348475"/>
                  </a:lnTo>
                  <a:lnTo>
                    <a:pt x="6890232" y="382625"/>
                  </a:lnTo>
                  <a:lnTo>
                    <a:pt x="6828650" y="416204"/>
                  </a:lnTo>
                  <a:lnTo>
                    <a:pt x="6763944" y="449237"/>
                  </a:lnTo>
                  <a:lnTo>
                    <a:pt x="6696227" y="481761"/>
                  </a:lnTo>
                  <a:lnTo>
                    <a:pt x="6661277" y="497852"/>
                  </a:lnTo>
                  <a:lnTo>
                    <a:pt x="6625615" y="513816"/>
                  </a:lnTo>
                  <a:lnTo>
                    <a:pt x="6589255" y="529666"/>
                  </a:lnTo>
                  <a:lnTo>
                    <a:pt x="6552209" y="545414"/>
                  </a:lnTo>
                  <a:lnTo>
                    <a:pt x="6514503" y="561047"/>
                  </a:lnTo>
                  <a:lnTo>
                    <a:pt x="6476136" y="576592"/>
                  </a:lnTo>
                  <a:lnTo>
                    <a:pt x="6437135" y="592023"/>
                  </a:lnTo>
                  <a:lnTo>
                    <a:pt x="6397498" y="607364"/>
                  </a:lnTo>
                  <a:lnTo>
                    <a:pt x="6357252" y="622617"/>
                  </a:lnTo>
                  <a:lnTo>
                    <a:pt x="6316408" y="637781"/>
                  </a:lnTo>
                  <a:lnTo>
                    <a:pt x="6274981" y="652856"/>
                  </a:lnTo>
                  <a:lnTo>
                    <a:pt x="6232982" y="667854"/>
                  </a:lnTo>
                  <a:lnTo>
                    <a:pt x="6190424" y="682764"/>
                  </a:lnTo>
                  <a:lnTo>
                    <a:pt x="6103709" y="712393"/>
                  </a:lnTo>
                  <a:lnTo>
                    <a:pt x="6014923" y="741743"/>
                  </a:lnTo>
                  <a:lnTo>
                    <a:pt x="5924207" y="770851"/>
                  </a:lnTo>
                  <a:lnTo>
                    <a:pt x="5831649" y="799757"/>
                  </a:lnTo>
                  <a:lnTo>
                    <a:pt x="5737364" y="828484"/>
                  </a:lnTo>
                  <a:lnTo>
                    <a:pt x="5641479" y="857046"/>
                  </a:lnTo>
                  <a:lnTo>
                    <a:pt x="5494883" y="899680"/>
                  </a:lnTo>
                  <a:lnTo>
                    <a:pt x="5345303" y="942124"/>
                  </a:lnTo>
                  <a:lnTo>
                    <a:pt x="5141874" y="998588"/>
                  </a:lnTo>
                  <a:lnTo>
                    <a:pt x="4246435" y="1242136"/>
                  </a:lnTo>
                  <a:lnTo>
                    <a:pt x="4033393" y="1301521"/>
                  </a:lnTo>
                  <a:lnTo>
                    <a:pt x="3874198" y="1346885"/>
                  </a:lnTo>
                  <a:lnTo>
                    <a:pt x="3715943" y="1393050"/>
                  </a:lnTo>
                  <a:lnTo>
                    <a:pt x="3611143" y="1424317"/>
                  </a:lnTo>
                  <a:lnTo>
                    <a:pt x="3507028" y="1456029"/>
                  </a:lnTo>
                  <a:lnTo>
                    <a:pt x="3403727" y="1488186"/>
                  </a:lnTo>
                  <a:lnTo>
                    <a:pt x="3301339" y="1520837"/>
                  </a:lnTo>
                  <a:lnTo>
                    <a:pt x="3199981" y="1554010"/>
                  </a:lnTo>
                  <a:lnTo>
                    <a:pt x="3099765" y="1587728"/>
                  </a:lnTo>
                  <a:lnTo>
                    <a:pt x="3000806" y="1622005"/>
                  </a:lnTo>
                  <a:lnTo>
                    <a:pt x="2951823" y="1639379"/>
                  </a:lnTo>
                  <a:lnTo>
                    <a:pt x="2903207" y="1656892"/>
                  </a:lnTo>
                  <a:lnTo>
                    <a:pt x="2854960" y="1674571"/>
                  </a:lnTo>
                  <a:lnTo>
                    <a:pt x="2807093" y="1692414"/>
                  </a:lnTo>
                  <a:lnTo>
                    <a:pt x="2759621" y="1710410"/>
                  </a:lnTo>
                  <a:lnTo>
                    <a:pt x="2712567" y="1728584"/>
                  </a:lnTo>
                  <a:lnTo>
                    <a:pt x="2665933" y="1746935"/>
                  </a:lnTo>
                  <a:lnTo>
                    <a:pt x="2619743" y="1765452"/>
                  </a:lnTo>
                  <a:lnTo>
                    <a:pt x="2574010" y="1784146"/>
                  </a:lnTo>
                  <a:lnTo>
                    <a:pt x="2528747" y="1803031"/>
                  </a:lnTo>
                  <a:lnTo>
                    <a:pt x="2483955" y="1822094"/>
                  </a:lnTo>
                  <a:lnTo>
                    <a:pt x="2439670" y="1841347"/>
                  </a:lnTo>
                  <a:lnTo>
                    <a:pt x="2395880" y="1860791"/>
                  </a:lnTo>
                  <a:lnTo>
                    <a:pt x="2352624" y="1880438"/>
                  </a:lnTo>
                  <a:lnTo>
                    <a:pt x="2309914" y="1900288"/>
                  </a:lnTo>
                  <a:lnTo>
                    <a:pt x="2267737" y="1920341"/>
                  </a:lnTo>
                  <a:lnTo>
                    <a:pt x="2226145" y="1940585"/>
                  </a:lnTo>
                  <a:lnTo>
                    <a:pt x="2185124" y="1961057"/>
                  </a:lnTo>
                  <a:lnTo>
                    <a:pt x="2144699" y="1981746"/>
                  </a:lnTo>
                  <a:lnTo>
                    <a:pt x="2104885" y="2002637"/>
                  </a:lnTo>
                  <a:lnTo>
                    <a:pt x="2065680" y="2023757"/>
                  </a:lnTo>
                  <a:lnTo>
                    <a:pt x="2027123" y="2045106"/>
                  </a:lnTo>
                  <a:lnTo>
                    <a:pt x="1989213" y="2066683"/>
                  </a:lnTo>
                  <a:lnTo>
                    <a:pt x="1951977" y="2088489"/>
                  </a:lnTo>
                  <a:lnTo>
                    <a:pt x="1915401" y="2110536"/>
                  </a:lnTo>
                  <a:lnTo>
                    <a:pt x="1879536" y="2132812"/>
                  </a:lnTo>
                  <a:lnTo>
                    <a:pt x="1844370" y="2155342"/>
                  </a:lnTo>
                  <a:lnTo>
                    <a:pt x="1809915" y="2178113"/>
                  </a:lnTo>
                  <a:lnTo>
                    <a:pt x="1776209" y="2201138"/>
                  </a:lnTo>
                  <a:lnTo>
                    <a:pt x="1743240" y="2224417"/>
                  </a:lnTo>
                  <a:lnTo>
                    <a:pt x="1711045" y="2247938"/>
                  </a:lnTo>
                  <a:lnTo>
                    <a:pt x="1679625" y="2271738"/>
                  </a:lnTo>
                  <a:lnTo>
                    <a:pt x="1648993" y="2295791"/>
                  </a:lnTo>
                  <a:lnTo>
                    <a:pt x="1619161" y="2320125"/>
                  </a:lnTo>
                  <a:lnTo>
                    <a:pt x="1561973" y="2369591"/>
                  </a:lnTo>
                  <a:lnTo>
                    <a:pt x="1508175" y="2420175"/>
                  </a:lnTo>
                  <a:lnTo>
                    <a:pt x="1457871" y="2471902"/>
                  </a:lnTo>
                  <a:lnTo>
                    <a:pt x="1411185" y="2524798"/>
                  </a:lnTo>
                  <a:lnTo>
                    <a:pt x="1368221" y="2578887"/>
                  </a:lnTo>
                  <a:lnTo>
                    <a:pt x="1329093" y="2634208"/>
                  </a:lnTo>
                  <a:lnTo>
                    <a:pt x="1293914" y="2690799"/>
                  </a:lnTo>
                  <a:lnTo>
                    <a:pt x="1262786" y="2748661"/>
                  </a:lnTo>
                  <a:lnTo>
                    <a:pt x="1235837" y="2807843"/>
                  </a:lnTo>
                  <a:lnTo>
                    <a:pt x="1223975" y="2837929"/>
                  </a:lnTo>
                  <a:lnTo>
                    <a:pt x="1364919" y="2896108"/>
                  </a:lnTo>
                  <a:lnTo>
                    <a:pt x="1380744" y="2867926"/>
                  </a:lnTo>
                  <a:lnTo>
                    <a:pt x="1398143" y="2840024"/>
                  </a:lnTo>
                  <a:lnTo>
                    <a:pt x="1437525" y="2785033"/>
                  </a:lnTo>
                  <a:lnTo>
                    <a:pt x="1477098" y="2737574"/>
                  </a:lnTo>
                  <a:lnTo>
                    <a:pt x="1521142" y="2690914"/>
                  </a:lnTo>
                  <a:lnTo>
                    <a:pt x="1569516" y="2645016"/>
                  </a:lnTo>
                  <a:lnTo>
                    <a:pt x="1622082" y="2599880"/>
                  </a:lnTo>
                  <a:lnTo>
                    <a:pt x="1678711" y="2555481"/>
                  </a:lnTo>
                  <a:lnTo>
                    <a:pt x="1739252" y="2511793"/>
                  </a:lnTo>
                  <a:lnTo>
                    <a:pt x="1770951" y="2490216"/>
                  </a:lnTo>
                  <a:lnTo>
                    <a:pt x="1803577" y="2468803"/>
                  </a:lnTo>
                  <a:lnTo>
                    <a:pt x="1837105" y="2447556"/>
                  </a:lnTo>
                  <a:lnTo>
                    <a:pt x="1871522" y="2426474"/>
                  </a:lnTo>
                  <a:lnTo>
                    <a:pt x="1906828" y="2405557"/>
                  </a:lnTo>
                  <a:lnTo>
                    <a:pt x="1942973" y="2384806"/>
                  </a:lnTo>
                  <a:lnTo>
                    <a:pt x="1979968" y="2364206"/>
                  </a:lnTo>
                  <a:lnTo>
                    <a:pt x="2017776" y="2343772"/>
                  </a:lnTo>
                  <a:lnTo>
                    <a:pt x="2056396" y="2323477"/>
                  </a:lnTo>
                  <a:lnTo>
                    <a:pt x="2095792" y="2303335"/>
                  </a:lnTo>
                  <a:lnTo>
                    <a:pt x="2135975" y="2283345"/>
                  </a:lnTo>
                  <a:lnTo>
                    <a:pt x="2176894" y="2263508"/>
                  </a:lnTo>
                  <a:lnTo>
                    <a:pt x="2218550" y="2243798"/>
                  </a:lnTo>
                  <a:lnTo>
                    <a:pt x="2260917" y="2224240"/>
                  </a:lnTo>
                  <a:lnTo>
                    <a:pt x="2303983" y="2204809"/>
                  </a:lnTo>
                  <a:lnTo>
                    <a:pt x="2347734" y="2185517"/>
                  </a:lnTo>
                  <a:lnTo>
                    <a:pt x="2392159" y="2166353"/>
                  </a:lnTo>
                  <a:lnTo>
                    <a:pt x="2437219" y="2147328"/>
                  </a:lnTo>
                  <a:lnTo>
                    <a:pt x="2482900" y="2128431"/>
                  </a:lnTo>
                  <a:lnTo>
                    <a:pt x="2529205" y="2109647"/>
                  </a:lnTo>
                  <a:lnTo>
                    <a:pt x="2576106" y="2090991"/>
                  </a:lnTo>
                  <a:lnTo>
                    <a:pt x="2623566" y="2072462"/>
                  </a:lnTo>
                  <a:lnTo>
                    <a:pt x="2671597" y="2054034"/>
                  </a:lnTo>
                  <a:lnTo>
                    <a:pt x="2720175" y="2035733"/>
                  </a:lnTo>
                  <a:lnTo>
                    <a:pt x="2769260" y="2017534"/>
                  </a:lnTo>
                  <a:lnTo>
                    <a:pt x="2818866" y="1999449"/>
                  </a:lnTo>
                  <a:lnTo>
                    <a:pt x="2868955" y="1981479"/>
                  </a:lnTo>
                  <a:lnTo>
                    <a:pt x="2970517" y="1945830"/>
                  </a:lnTo>
                  <a:lnTo>
                    <a:pt x="3073831" y="1910575"/>
                  </a:lnTo>
                  <a:lnTo>
                    <a:pt x="3178759" y="1875701"/>
                  </a:lnTo>
                  <a:lnTo>
                    <a:pt x="3285134" y="1841182"/>
                  </a:lnTo>
                  <a:lnTo>
                    <a:pt x="3392843" y="1806994"/>
                  </a:lnTo>
                  <a:lnTo>
                    <a:pt x="3501733" y="1773123"/>
                  </a:lnTo>
                  <a:lnTo>
                    <a:pt x="3611664" y="1739544"/>
                  </a:lnTo>
                  <a:lnTo>
                    <a:pt x="3778212" y="1689671"/>
                  </a:lnTo>
                  <a:lnTo>
                    <a:pt x="3946321" y="1640344"/>
                  </a:lnTo>
                  <a:lnTo>
                    <a:pt x="4172077" y="1575308"/>
                  </a:lnTo>
                  <a:lnTo>
                    <a:pt x="5127015" y="1304493"/>
                  </a:lnTo>
                  <a:lnTo>
                    <a:pt x="5344515" y="1241183"/>
                  </a:lnTo>
                  <a:lnTo>
                    <a:pt x="5504370" y="1193596"/>
                  </a:lnTo>
                  <a:lnTo>
                    <a:pt x="5609133" y="1161783"/>
                  </a:lnTo>
                  <a:lnTo>
                    <a:pt x="5712269" y="1129868"/>
                  </a:lnTo>
                  <a:lnTo>
                    <a:pt x="5813641" y="1097838"/>
                  </a:lnTo>
                  <a:lnTo>
                    <a:pt x="5913120" y="1065669"/>
                  </a:lnTo>
                  <a:lnTo>
                    <a:pt x="6010554" y="1033348"/>
                  </a:lnTo>
                  <a:lnTo>
                    <a:pt x="6105817" y="1000836"/>
                  </a:lnTo>
                  <a:lnTo>
                    <a:pt x="6198755" y="968133"/>
                  </a:lnTo>
                  <a:lnTo>
                    <a:pt x="6244310" y="951699"/>
                  </a:lnTo>
                  <a:lnTo>
                    <a:pt x="6289230" y="935202"/>
                  </a:lnTo>
                  <a:lnTo>
                    <a:pt x="6333515" y="918654"/>
                  </a:lnTo>
                  <a:lnTo>
                    <a:pt x="6377114" y="902042"/>
                  </a:lnTo>
                  <a:lnTo>
                    <a:pt x="6420040" y="885355"/>
                  </a:lnTo>
                  <a:lnTo>
                    <a:pt x="6462255" y="868603"/>
                  </a:lnTo>
                  <a:lnTo>
                    <a:pt x="6503759" y="851789"/>
                  </a:lnTo>
                  <a:lnTo>
                    <a:pt x="6544526" y="834898"/>
                  </a:lnTo>
                  <a:lnTo>
                    <a:pt x="6584531" y="817930"/>
                  </a:lnTo>
                  <a:lnTo>
                    <a:pt x="6623761" y="800887"/>
                  </a:lnTo>
                  <a:lnTo>
                    <a:pt x="6662204" y="783767"/>
                  </a:lnTo>
                  <a:lnTo>
                    <a:pt x="6699847" y="766559"/>
                  </a:lnTo>
                  <a:lnTo>
                    <a:pt x="6736664" y="749261"/>
                  </a:lnTo>
                  <a:lnTo>
                    <a:pt x="6772630" y="731875"/>
                  </a:lnTo>
                  <a:lnTo>
                    <a:pt x="6807746" y="714400"/>
                  </a:lnTo>
                  <a:lnTo>
                    <a:pt x="6841972" y="696836"/>
                  </a:lnTo>
                  <a:lnTo>
                    <a:pt x="6907733" y="661403"/>
                  </a:lnTo>
                  <a:lnTo>
                    <a:pt x="6969785" y="625576"/>
                  </a:lnTo>
                  <a:lnTo>
                    <a:pt x="7027964" y="589318"/>
                  </a:lnTo>
                  <a:lnTo>
                    <a:pt x="7082142" y="552627"/>
                  </a:lnTo>
                  <a:lnTo>
                    <a:pt x="7132193" y="515454"/>
                  </a:lnTo>
                  <a:lnTo>
                    <a:pt x="7177951" y="477799"/>
                  </a:lnTo>
                  <a:lnTo>
                    <a:pt x="7219289" y="439635"/>
                  </a:lnTo>
                  <a:lnTo>
                    <a:pt x="7256069" y="400951"/>
                  </a:lnTo>
                  <a:lnTo>
                    <a:pt x="7288149" y="361708"/>
                  </a:lnTo>
                  <a:lnTo>
                    <a:pt x="7315200" y="322199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404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6078" y="5785660"/>
              <a:ext cx="702310" cy="368300"/>
            </a:xfrm>
            <a:custGeom>
              <a:avLst/>
              <a:gdLst/>
              <a:ahLst/>
              <a:cxnLst/>
              <a:rect l="l" t="t" r="r" b="b"/>
              <a:pathLst>
                <a:path w="702310" h="368300">
                  <a:moveTo>
                    <a:pt x="311330" y="0"/>
                  </a:moveTo>
                  <a:lnTo>
                    <a:pt x="257169" y="9915"/>
                  </a:lnTo>
                  <a:lnTo>
                    <a:pt x="208752" y="20627"/>
                  </a:lnTo>
                  <a:lnTo>
                    <a:pt x="165895" y="32066"/>
                  </a:lnTo>
                  <a:lnTo>
                    <a:pt x="128414" y="44161"/>
                  </a:lnTo>
                  <a:lnTo>
                    <a:pt x="68843" y="70043"/>
                  </a:lnTo>
                  <a:lnTo>
                    <a:pt x="28565" y="97717"/>
                  </a:lnTo>
                  <a:lnTo>
                    <a:pt x="1103" y="141371"/>
                  </a:lnTo>
                  <a:lnTo>
                    <a:pt x="0" y="156215"/>
                  </a:lnTo>
                  <a:lnTo>
                    <a:pt x="2615" y="171090"/>
                  </a:lnTo>
                  <a:lnTo>
                    <a:pt x="30933" y="215202"/>
                  </a:lnTo>
                  <a:lnTo>
                    <a:pt x="65029" y="243487"/>
                  </a:lnTo>
                  <a:lnTo>
                    <a:pt x="109582" y="270223"/>
                  </a:lnTo>
                  <a:lnTo>
                    <a:pt x="163117" y="294855"/>
                  </a:lnTo>
                  <a:lnTo>
                    <a:pt x="224162" y="316826"/>
                  </a:lnTo>
                  <a:lnTo>
                    <a:pt x="291244" y="335579"/>
                  </a:lnTo>
                  <a:lnTo>
                    <a:pt x="362889" y="350556"/>
                  </a:lnTo>
                  <a:lnTo>
                    <a:pt x="437626" y="361203"/>
                  </a:lnTo>
                  <a:lnTo>
                    <a:pt x="475693" y="364727"/>
                  </a:lnTo>
                  <a:lnTo>
                    <a:pt x="513981" y="366961"/>
                  </a:lnTo>
                  <a:lnTo>
                    <a:pt x="552304" y="367833"/>
                  </a:lnTo>
                  <a:lnTo>
                    <a:pt x="590480" y="367274"/>
                  </a:lnTo>
                  <a:lnTo>
                    <a:pt x="628324" y="365215"/>
                  </a:lnTo>
                  <a:lnTo>
                    <a:pt x="665652" y="361586"/>
                  </a:lnTo>
                  <a:lnTo>
                    <a:pt x="702279" y="356317"/>
                  </a:lnTo>
                  <a:lnTo>
                    <a:pt x="670164" y="359973"/>
                  </a:lnTo>
                  <a:lnTo>
                    <a:pt x="636514" y="362051"/>
                  </a:lnTo>
                  <a:lnTo>
                    <a:pt x="565783" y="361705"/>
                  </a:lnTo>
                  <a:lnTo>
                    <a:pt x="492433" y="355751"/>
                  </a:lnTo>
                  <a:lnTo>
                    <a:pt x="418810" y="344660"/>
                  </a:lnTo>
                  <a:lnTo>
                    <a:pt x="347259" y="328900"/>
                  </a:lnTo>
                  <a:lnTo>
                    <a:pt x="280128" y="308944"/>
                  </a:lnTo>
                  <a:lnTo>
                    <a:pt x="219762" y="285262"/>
                  </a:lnTo>
                  <a:lnTo>
                    <a:pt x="168507" y="258324"/>
                  </a:lnTo>
                  <a:lnTo>
                    <a:pt x="128710" y="228600"/>
                  </a:lnTo>
                  <a:lnTo>
                    <a:pt x="102716" y="196562"/>
                  </a:lnTo>
                  <a:lnTo>
                    <a:pt x="92871" y="162679"/>
                  </a:lnTo>
                  <a:lnTo>
                    <a:pt x="94739" y="145193"/>
                  </a:lnTo>
                  <a:lnTo>
                    <a:pt x="113518" y="109426"/>
                  </a:lnTo>
                  <a:lnTo>
                    <a:pt x="154312" y="72991"/>
                  </a:lnTo>
                  <a:lnTo>
                    <a:pt x="219467" y="36359"/>
                  </a:lnTo>
                  <a:lnTo>
                    <a:pt x="261914" y="18116"/>
                  </a:lnTo>
                  <a:lnTo>
                    <a:pt x="311330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5936" y="5724032"/>
              <a:ext cx="881380" cy="440055"/>
            </a:xfrm>
            <a:custGeom>
              <a:avLst/>
              <a:gdLst/>
              <a:ahLst/>
              <a:cxnLst/>
              <a:rect l="l" t="t" r="r" b="b"/>
              <a:pathLst>
                <a:path w="881379" h="440054">
                  <a:moveTo>
                    <a:pt x="441254" y="0"/>
                  </a:moveTo>
                  <a:lnTo>
                    <a:pt x="384133" y="10630"/>
                  </a:lnTo>
                  <a:lnTo>
                    <a:pt x="331454" y="21740"/>
                  </a:lnTo>
                  <a:lnTo>
                    <a:pt x="283108" y="33294"/>
                  </a:lnTo>
                  <a:lnTo>
                    <a:pt x="238989" y="45255"/>
                  </a:lnTo>
                  <a:lnTo>
                    <a:pt x="198989" y="57586"/>
                  </a:lnTo>
                  <a:lnTo>
                    <a:pt x="162999" y="70250"/>
                  </a:lnTo>
                  <a:lnTo>
                    <a:pt x="102622" y="96433"/>
                  </a:lnTo>
                  <a:lnTo>
                    <a:pt x="56995" y="123512"/>
                  </a:lnTo>
                  <a:lnTo>
                    <a:pt x="25257" y="151193"/>
                  </a:lnTo>
                  <a:lnTo>
                    <a:pt x="1806" y="193204"/>
                  </a:lnTo>
                  <a:lnTo>
                    <a:pt x="0" y="207191"/>
                  </a:lnTo>
                  <a:lnTo>
                    <a:pt x="1019" y="221110"/>
                  </a:lnTo>
                  <a:lnTo>
                    <a:pt x="19954" y="262085"/>
                  </a:lnTo>
                  <a:lnTo>
                    <a:pt x="60442" y="301121"/>
                  </a:lnTo>
                  <a:lnTo>
                    <a:pt x="97972" y="325581"/>
                  </a:lnTo>
                  <a:lnTo>
                    <a:pt x="142926" y="348446"/>
                  </a:lnTo>
                  <a:lnTo>
                    <a:pt x="194442" y="369425"/>
                  </a:lnTo>
                  <a:lnTo>
                    <a:pt x="251659" y="388224"/>
                  </a:lnTo>
                  <a:lnTo>
                    <a:pt x="313714" y="404551"/>
                  </a:lnTo>
                  <a:lnTo>
                    <a:pt x="379747" y="418113"/>
                  </a:lnTo>
                  <a:lnTo>
                    <a:pt x="448894" y="428617"/>
                  </a:lnTo>
                  <a:lnTo>
                    <a:pt x="520294" y="435770"/>
                  </a:lnTo>
                  <a:lnTo>
                    <a:pt x="593084" y="439280"/>
                  </a:lnTo>
                  <a:lnTo>
                    <a:pt x="629732" y="439577"/>
                  </a:lnTo>
                  <a:lnTo>
                    <a:pt x="666404" y="438853"/>
                  </a:lnTo>
                  <a:lnTo>
                    <a:pt x="739392" y="434197"/>
                  </a:lnTo>
                  <a:lnTo>
                    <a:pt x="811184" y="425019"/>
                  </a:lnTo>
                  <a:lnTo>
                    <a:pt x="880919" y="411026"/>
                  </a:lnTo>
                  <a:lnTo>
                    <a:pt x="850092" y="414476"/>
                  </a:lnTo>
                  <a:lnTo>
                    <a:pt x="818058" y="417033"/>
                  </a:lnTo>
                  <a:lnTo>
                    <a:pt x="784982" y="418714"/>
                  </a:lnTo>
                  <a:lnTo>
                    <a:pt x="751029" y="419538"/>
                  </a:lnTo>
                  <a:lnTo>
                    <a:pt x="716365" y="419524"/>
                  </a:lnTo>
                  <a:lnTo>
                    <a:pt x="645562" y="417057"/>
                  </a:lnTo>
                  <a:lnTo>
                    <a:pt x="573892" y="411461"/>
                  </a:lnTo>
                  <a:lnTo>
                    <a:pt x="502674" y="402885"/>
                  </a:lnTo>
                  <a:lnTo>
                    <a:pt x="433230" y="391478"/>
                  </a:lnTo>
                  <a:lnTo>
                    <a:pt x="366878" y="377388"/>
                  </a:lnTo>
                  <a:lnTo>
                    <a:pt x="304939" y="360766"/>
                  </a:lnTo>
                  <a:lnTo>
                    <a:pt x="248732" y="341760"/>
                  </a:lnTo>
                  <a:lnTo>
                    <a:pt x="199577" y="320518"/>
                  </a:lnTo>
                  <a:lnTo>
                    <a:pt x="158795" y="297190"/>
                  </a:lnTo>
                  <a:lnTo>
                    <a:pt x="127704" y="271925"/>
                  </a:lnTo>
                  <a:lnTo>
                    <a:pt x="102127" y="230721"/>
                  </a:lnTo>
                  <a:lnTo>
                    <a:pt x="99878" y="216178"/>
                  </a:lnTo>
                  <a:lnTo>
                    <a:pt x="101041" y="201264"/>
                  </a:lnTo>
                  <a:lnTo>
                    <a:pt x="126657" y="154470"/>
                  </a:lnTo>
                  <a:lnTo>
                    <a:pt x="163824" y="121752"/>
                  </a:lnTo>
                  <a:lnTo>
                    <a:pt x="218601" y="87991"/>
                  </a:lnTo>
                  <a:lnTo>
                    <a:pt x="253006" y="70766"/>
                  </a:lnTo>
                  <a:lnTo>
                    <a:pt x="292309" y="53335"/>
                  </a:lnTo>
                  <a:lnTo>
                    <a:pt x="336675" y="35718"/>
                  </a:lnTo>
                  <a:lnTo>
                    <a:pt x="386268" y="17933"/>
                  </a:lnTo>
                  <a:lnTo>
                    <a:pt x="44125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81590" y="5280025"/>
            <a:ext cx="3454400" cy="815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725" spc="-2377" baseline="-21035" dirty="0" smtClean="0">
                <a:solidFill>
                  <a:srgbClr val="056645"/>
                </a:solidFill>
                <a:latin typeface="Arial MT"/>
                <a:cs typeface="Arial MT"/>
              </a:rPr>
              <a:t>U</a:t>
            </a:r>
            <a:r>
              <a:rPr lang="en-US" sz="7725" spc="-2377" baseline="-21035" dirty="0" smtClean="0">
                <a:solidFill>
                  <a:srgbClr val="056645"/>
                </a:solidFill>
                <a:latin typeface="Arial MT"/>
                <a:cs typeface="Arial MT"/>
              </a:rPr>
              <a:t>         </a:t>
            </a:r>
            <a:r>
              <a:rPr sz="7725" spc="195" baseline="-21035" dirty="0" smtClean="0">
                <a:solidFill>
                  <a:srgbClr val="056645"/>
                </a:solidFill>
                <a:latin typeface="Arial MT"/>
                <a:cs typeface="Arial MT"/>
              </a:rPr>
              <a:t>B</a:t>
            </a:r>
            <a:r>
              <a:rPr sz="2700" spc="25" dirty="0" smtClean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700" spc="295" dirty="0" smtClean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700" spc="-140" dirty="0" smtClean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700" spc="125" dirty="0" smtClean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700" spc="30" dirty="0" smtClean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700" spc="125" dirty="0" smtClean="0">
                <a:solidFill>
                  <a:srgbClr val="FFFFFF"/>
                </a:solidFill>
                <a:latin typeface="Arial MT"/>
                <a:cs typeface="Arial MT"/>
              </a:rPr>
              <a:t>ANCHAL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6175" y="5927091"/>
            <a:ext cx="2727077" cy="465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90" dirty="0" smtClean="0">
                <a:solidFill>
                  <a:srgbClr val="FFFFFF"/>
                </a:solidFill>
                <a:latin typeface="Arial MT"/>
                <a:cs typeface="Arial MT"/>
              </a:rPr>
              <a:t>BIOTECH</a:t>
            </a:r>
            <a:r>
              <a:rPr lang="en-US" sz="2950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50" spc="-25" dirty="0" smtClean="0">
                <a:solidFill>
                  <a:srgbClr val="FFFFFF"/>
                </a:solidFill>
                <a:latin typeface="Arial MT"/>
                <a:cs typeface="Arial MT"/>
              </a:rPr>
              <a:t>LTD</a:t>
            </a:r>
            <a:r>
              <a:rPr lang="en-US" sz="2950" spc="-25" dirty="0" smtClean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9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1795" y="6401869"/>
            <a:ext cx="774065" cy="386080"/>
            <a:chOff x="5781795" y="6401869"/>
            <a:chExt cx="774065" cy="386080"/>
          </a:xfrm>
        </p:grpSpPr>
        <p:sp>
          <p:nvSpPr>
            <p:cNvPr id="3" name="object 3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1795" y="6401869"/>
              <a:ext cx="774065" cy="386080"/>
            </a:xfrm>
            <a:custGeom>
              <a:avLst/>
              <a:gdLst/>
              <a:ahLst/>
              <a:cxnLst/>
              <a:rect l="l" t="t" r="r" b="b"/>
              <a:pathLst>
                <a:path w="774065" h="386079">
                  <a:moveTo>
                    <a:pt x="387574" y="0"/>
                  </a:moveTo>
                  <a:lnTo>
                    <a:pt x="330711" y="10674"/>
                  </a:lnTo>
                  <a:lnTo>
                    <a:pt x="278897" y="21890"/>
                  </a:lnTo>
                  <a:lnTo>
                    <a:pt x="231992" y="33601"/>
                  </a:lnTo>
                  <a:lnTo>
                    <a:pt x="189856" y="45758"/>
                  </a:lnTo>
                  <a:lnTo>
                    <a:pt x="152350" y="58314"/>
                  </a:lnTo>
                  <a:lnTo>
                    <a:pt x="90665" y="84432"/>
                  </a:lnTo>
                  <a:lnTo>
                    <a:pt x="45816" y="111576"/>
                  </a:lnTo>
                  <a:lnTo>
                    <a:pt x="16682" y="139364"/>
                  </a:lnTo>
                  <a:lnTo>
                    <a:pt x="0" y="181422"/>
                  </a:lnTo>
                  <a:lnTo>
                    <a:pt x="1083" y="195351"/>
                  </a:lnTo>
                  <a:lnTo>
                    <a:pt x="22306" y="236202"/>
                  </a:lnTo>
                  <a:lnTo>
                    <a:pt x="67546" y="274650"/>
                  </a:lnTo>
                  <a:lnTo>
                    <a:pt x="109183" y="298312"/>
                  </a:lnTo>
                  <a:lnTo>
                    <a:pt x="158693" y="319954"/>
                  </a:lnTo>
                  <a:lnTo>
                    <a:pt x="214958" y="339195"/>
                  </a:lnTo>
                  <a:lnTo>
                    <a:pt x="276855" y="355656"/>
                  </a:lnTo>
                  <a:lnTo>
                    <a:pt x="343266" y="368954"/>
                  </a:lnTo>
                  <a:lnTo>
                    <a:pt x="413069" y="378711"/>
                  </a:lnTo>
                  <a:lnTo>
                    <a:pt x="485145" y="384544"/>
                  </a:lnTo>
                  <a:lnTo>
                    <a:pt x="558373" y="386074"/>
                  </a:lnTo>
                  <a:lnTo>
                    <a:pt x="595069" y="385106"/>
                  </a:lnTo>
                  <a:lnTo>
                    <a:pt x="667925" y="379467"/>
                  </a:lnTo>
                  <a:lnTo>
                    <a:pt x="739132" y="368573"/>
                  </a:lnTo>
                  <a:lnTo>
                    <a:pt x="773767" y="361036"/>
                  </a:lnTo>
                  <a:lnTo>
                    <a:pt x="742945" y="364416"/>
                  </a:lnTo>
                  <a:lnTo>
                    <a:pt x="710782" y="366787"/>
                  </a:lnTo>
                  <a:lnTo>
                    <a:pt x="677491" y="368173"/>
                  </a:lnTo>
                  <a:lnTo>
                    <a:pt x="643283" y="368598"/>
                  </a:lnTo>
                  <a:lnTo>
                    <a:pt x="608371" y="368086"/>
                  </a:lnTo>
                  <a:lnTo>
                    <a:pt x="537280" y="364345"/>
                  </a:lnTo>
                  <a:lnTo>
                    <a:pt x="465915" y="357143"/>
                  </a:lnTo>
                  <a:lnTo>
                    <a:pt x="395971" y="346670"/>
                  </a:lnTo>
                  <a:lnTo>
                    <a:pt x="329144" y="333119"/>
                  </a:lnTo>
                  <a:lnTo>
                    <a:pt x="267130" y="316679"/>
                  </a:lnTo>
                  <a:lnTo>
                    <a:pt x="211623" y="297544"/>
                  </a:lnTo>
                  <a:lnTo>
                    <a:pt x="164321" y="275904"/>
                  </a:lnTo>
                  <a:lnTo>
                    <a:pt x="126919" y="251950"/>
                  </a:lnTo>
                  <a:lnTo>
                    <a:pt x="93086" y="212100"/>
                  </a:lnTo>
                  <a:lnTo>
                    <a:pt x="87852" y="183200"/>
                  </a:lnTo>
                  <a:lnTo>
                    <a:pt x="91066" y="168122"/>
                  </a:lnTo>
                  <a:lnTo>
                    <a:pt x="126583" y="120660"/>
                  </a:lnTo>
                  <a:lnTo>
                    <a:pt x="173939" y="87403"/>
                  </a:lnTo>
                  <a:lnTo>
                    <a:pt x="242218" y="53076"/>
                  </a:lnTo>
                  <a:lnTo>
                    <a:pt x="284733" y="35572"/>
                  </a:lnTo>
                  <a:lnTo>
                    <a:pt x="333115" y="17871"/>
                  </a:lnTo>
                  <a:lnTo>
                    <a:pt x="38757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800" b="1" i="1" spc="18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800" b="1" i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165" dirty="0">
                <a:solidFill>
                  <a:srgbClr val="FFFFFF"/>
                </a:solidFill>
                <a:latin typeface="Cambria"/>
                <a:cs typeface="Cambria"/>
              </a:rPr>
              <a:t>THERAPUETIC</a:t>
            </a:r>
            <a:r>
              <a:rPr sz="1800" b="1" i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200" dirty="0">
                <a:solidFill>
                  <a:srgbClr val="FFFFFF"/>
                </a:solidFill>
                <a:latin typeface="Cambria"/>
                <a:cs typeface="Cambria"/>
              </a:rPr>
              <a:t>AREAS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58270" y="1311937"/>
            <a:ext cx="999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2B2929"/>
                </a:solidFill>
                <a:latin typeface="Trebuchet MS"/>
                <a:cs typeface="Trebuchet MS"/>
              </a:rPr>
              <a:t>ORAL</a:t>
            </a:r>
            <a:r>
              <a:rPr sz="1400" b="1" spc="-70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B2929"/>
                </a:solidFill>
                <a:latin typeface="Trebuchet MS"/>
                <a:cs typeface="Trebuchet MS"/>
              </a:rPr>
              <a:t>SOLIDS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70221" y="1705222"/>
          <a:ext cx="5759449" cy="428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Sr.</a:t>
                      </a:r>
                      <a:r>
                        <a:rPr sz="1100" b="1" spc="-6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No.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Generic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100" b="1" spc="-5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Pack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9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THERAPEUTIC</a:t>
                      </a:r>
                      <a:r>
                        <a:rPr sz="1100" b="1" spc="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13970" algn="ctr">
                        <a:lnSpc>
                          <a:spcPts val="1265"/>
                        </a:lnSpc>
                        <a:spcBef>
                          <a:spcPts val="844"/>
                        </a:spcBef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50"/>
                        </a:lnSpc>
                        <a:spcBef>
                          <a:spcPts val="855"/>
                        </a:spcBef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Lamotrigine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858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65"/>
                        </a:lnSpc>
                        <a:spcBef>
                          <a:spcPts val="840"/>
                        </a:spcBef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668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50"/>
                        </a:lnSpc>
                        <a:spcBef>
                          <a:spcPts val="855"/>
                        </a:spcBef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CONVULSANT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858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Levetiracetam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250mg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CONVULSANTS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Levetiracetam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CONVULSANTS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Meloxicam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15mg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Metoprolol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Tartrate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25mg/tab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BETA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BLOCKER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Metronidazole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13970" algn="ctr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5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Montelukast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sodium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r>
                        <a:rPr sz="1100" spc="1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5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HISTAMINE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Levocetirizine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HCl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3970" algn="ctr">
                        <a:lnSpc>
                          <a:spcPts val="121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Mycophenolate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Mofetil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1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1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IMMUNO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SUPPRESSANT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Mycophenolate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Sodium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360mg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IMMUNO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SUPPRESSANT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Nimesulide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100mg/tablet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Nitazoxanide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PROTOZOAL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Norfloxacin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400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Omeprazole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Delayed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Released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Capsules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ULCERANT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Paroxetine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DEPRESSANTS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13970" algn="ctr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5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Pyridostigmine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Bromide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5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ACETYLCHOLINESTERASE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INHIBITORS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3970" algn="ctr">
                        <a:lnSpc>
                          <a:spcPts val="121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Rabeprazole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20mg+Domperidone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30mg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SR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Caps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21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10"/>
                        </a:lnSpc>
                      </a:pP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ULCERANT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Risperidone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PSYCHOTIC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Rosuvastatin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20"/>
                        </a:lnSpc>
                      </a:pP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LIPID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LOWERING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AGENT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Serratiopeptidase</a:t>
                      </a:r>
                      <a:r>
                        <a:rPr sz="1100" spc="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13970" algn="ctr">
                        <a:lnSpc>
                          <a:spcPts val="127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40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85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Sertraline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mg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27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85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DEPRESSANTS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1795" y="6401869"/>
            <a:ext cx="774065" cy="386080"/>
            <a:chOff x="5781795" y="6401869"/>
            <a:chExt cx="774065" cy="386080"/>
          </a:xfrm>
        </p:grpSpPr>
        <p:sp>
          <p:nvSpPr>
            <p:cNvPr id="3" name="object 3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1795" y="6401869"/>
              <a:ext cx="774065" cy="386080"/>
            </a:xfrm>
            <a:custGeom>
              <a:avLst/>
              <a:gdLst/>
              <a:ahLst/>
              <a:cxnLst/>
              <a:rect l="l" t="t" r="r" b="b"/>
              <a:pathLst>
                <a:path w="774065" h="386079">
                  <a:moveTo>
                    <a:pt x="387574" y="0"/>
                  </a:moveTo>
                  <a:lnTo>
                    <a:pt x="330711" y="10674"/>
                  </a:lnTo>
                  <a:lnTo>
                    <a:pt x="278897" y="21890"/>
                  </a:lnTo>
                  <a:lnTo>
                    <a:pt x="231992" y="33601"/>
                  </a:lnTo>
                  <a:lnTo>
                    <a:pt x="189856" y="45758"/>
                  </a:lnTo>
                  <a:lnTo>
                    <a:pt x="152350" y="58314"/>
                  </a:lnTo>
                  <a:lnTo>
                    <a:pt x="90665" y="84432"/>
                  </a:lnTo>
                  <a:lnTo>
                    <a:pt x="45816" y="111576"/>
                  </a:lnTo>
                  <a:lnTo>
                    <a:pt x="16682" y="139364"/>
                  </a:lnTo>
                  <a:lnTo>
                    <a:pt x="0" y="181422"/>
                  </a:lnTo>
                  <a:lnTo>
                    <a:pt x="1083" y="195351"/>
                  </a:lnTo>
                  <a:lnTo>
                    <a:pt x="22306" y="236202"/>
                  </a:lnTo>
                  <a:lnTo>
                    <a:pt x="67546" y="274650"/>
                  </a:lnTo>
                  <a:lnTo>
                    <a:pt x="109183" y="298312"/>
                  </a:lnTo>
                  <a:lnTo>
                    <a:pt x="158693" y="319954"/>
                  </a:lnTo>
                  <a:lnTo>
                    <a:pt x="214958" y="339195"/>
                  </a:lnTo>
                  <a:lnTo>
                    <a:pt x="276855" y="355656"/>
                  </a:lnTo>
                  <a:lnTo>
                    <a:pt x="343266" y="368954"/>
                  </a:lnTo>
                  <a:lnTo>
                    <a:pt x="413069" y="378711"/>
                  </a:lnTo>
                  <a:lnTo>
                    <a:pt x="485145" y="384544"/>
                  </a:lnTo>
                  <a:lnTo>
                    <a:pt x="558373" y="386074"/>
                  </a:lnTo>
                  <a:lnTo>
                    <a:pt x="595069" y="385106"/>
                  </a:lnTo>
                  <a:lnTo>
                    <a:pt x="667925" y="379467"/>
                  </a:lnTo>
                  <a:lnTo>
                    <a:pt x="739132" y="368573"/>
                  </a:lnTo>
                  <a:lnTo>
                    <a:pt x="773767" y="361036"/>
                  </a:lnTo>
                  <a:lnTo>
                    <a:pt x="742945" y="364416"/>
                  </a:lnTo>
                  <a:lnTo>
                    <a:pt x="710782" y="366787"/>
                  </a:lnTo>
                  <a:lnTo>
                    <a:pt x="677491" y="368173"/>
                  </a:lnTo>
                  <a:lnTo>
                    <a:pt x="643283" y="368598"/>
                  </a:lnTo>
                  <a:lnTo>
                    <a:pt x="608371" y="368086"/>
                  </a:lnTo>
                  <a:lnTo>
                    <a:pt x="537280" y="364345"/>
                  </a:lnTo>
                  <a:lnTo>
                    <a:pt x="465915" y="357143"/>
                  </a:lnTo>
                  <a:lnTo>
                    <a:pt x="395971" y="346670"/>
                  </a:lnTo>
                  <a:lnTo>
                    <a:pt x="329144" y="333119"/>
                  </a:lnTo>
                  <a:lnTo>
                    <a:pt x="267130" y="316679"/>
                  </a:lnTo>
                  <a:lnTo>
                    <a:pt x="211623" y="297544"/>
                  </a:lnTo>
                  <a:lnTo>
                    <a:pt x="164321" y="275904"/>
                  </a:lnTo>
                  <a:lnTo>
                    <a:pt x="126919" y="251950"/>
                  </a:lnTo>
                  <a:lnTo>
                    <a:pt x="93086" y="212100"/>
                  </a:lnTo>
                  <a:lnTo>
                    <a:pt x="87852" y="183200"/>
                  </a:lnTo>
                  <a:lnTo>
                    <a:pt x="91066" y="168122"/>
                  </a:lnTo>
                  <a:lnTo>
                    <a:pt x="126583" y="120660"/>
                  </a:lnTo>
                  <a:lnTo>
                    <a:pt x="173939" y="87403"/>
                  </a:lnTo>
                  <a:lnTo>
                    <a:pt x="242218" y="53076"/>
                  </a:lnTo>
                  <a:lnTo>
                    <a:pt x="284733" y="35572"/>
                  </a:lnTo>
                  <a:lnTo>
                    <a:pt x="333115" y="17871"/>
                  </a:lnTo>
                  <a:lnTo>
                    <a:pt x="38757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69656" y="1250718"/>
          <a:ext cx="5759449" cy="93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Sr.</a:t>
                      </a:r>
                      <a:r>
                        <a:rPr sz="1100" b="1" spc="-6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No.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12700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Generic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12700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100" b="1" spc="-5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Pack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12700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9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THERAPEUTIC</a:t>
                      </a:r>
                      <a:r>
                        <a:rPr sz="1100" b="1" spc="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12700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R="46990" algn="ctr">
                        <a:lnSpc>
                          <a:spcPts val="1265"/>
                        </a:lnSpc>
                        <a:spcBef>
                          <a:spcPts val="580"/>
                        </a:spcBef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50"/>
                        </a:lnSpc>
                        <a:spcBef>
                          <a:spcPts val="595"/>
                        </a:spcBef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Bupivacaine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HCl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Injection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250"/>
                        </a:lnSpc>
                        <a:spcBef>
                          <a:spcPts val="595"/>
                        </a:spcBef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ANESTHETIC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Potassium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Chloride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Injection-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Concentrate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2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HYPOKALEMIA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46990" algn="ctr">
                        <a:lnSpc>
                          <a:spcPts val="127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12700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9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Sodium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Bicarbonate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Injection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12700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27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12700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29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ALKALINIZING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AGENTS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B w="12700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800" b="1" i="1" spc="18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800" b="1" i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165" dirty="0">
                <a:solidFill>
                  <a:srgbClr val="FFFFFF"/>
                </a:solidFill>
                <a:latin typeface="Cambria"/>
                <a:cs typeface="Cambria"/>
              </a:rPr>
              <a:t>THERAPUETIC</a:t>
            </a:r>
            <a:r>
              <a:rPr sz="1800" b="1" i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200" dirty="0">
                <a:solidFill>
                  <a:srgbClr val="FFFFFF"/>
                </a:solidFill>
                <a:latin typeface="Cambria"/>
                <a:cs typeface="Cambria"/>
              </a:rPr>
              <a:t>AREAS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2484" y="998146"/>
            <a:ext cx="848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2B2929"/>
                </a:solidFill>
                <a:latin typeface="Trebuchet MS"/>
                <a:cs typeface="Trebuchet MS"/>
              </a:rPr>
              <a:t>INJECTABLES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70511" y="2549229"/>
          <a:ext cx="5759449" cy="3729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Sr.</a:t>
                      </a:r>
                      <a:r>
                        <a:rPr sz="1100" b="1" spc="-6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No.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Generic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100" b="1" spc="-5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Pack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9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THERAPEUTIC</a:t>
                      </a:r>
                      <a:r>
                        <a:rPr sz="1100" b="1" spc="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R="46990" algn="ctr">
                        <a:lnSpc>
                          <a:spcPts val="1275"/>
                        </a:lnSpc>
                        <a:spcBef>
                          <a:spcPts val="580"/>
                        </a:spcBef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60"/>
                        </a:lnSpc>
                        <a:spcBef>
                          <a:spcPts val="595"/>
                        </a:spcBef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Cetirizine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Dihydrochloride,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Ambroxol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80"/>
                        </a:lnSpc>
                        <a:spcBef>
                          <a:spcPts val="575"/>
                        </a:spcBef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60ML,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60"/>
                        </a:lnSpc>
                        <a:spcBef>
                          <a:spcPts val="595"/>
                        </a:spcBef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HISTAMINE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Dextromethorphan</a:t>
                      </a:r>
                      <a:r>
                        <a:rPr sz="1100" spc="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Hydrobromide</a:t>
                      </a:r>
                      <a:r>
                        <a:rPr sz="1100" spc="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Syrup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R="46990" algn="ctr">
                        <a:lnSpc>
                          <a:spcPts val="121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10"/>
                        </a:lnSpc>
                      </a:pP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Cyproheptadine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HCl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Oral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solution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2mg/5ml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1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1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HISTAMINE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R="46990" algn="ctr">
                        <a:lnSpc>
                          <a:spcPts val="123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30"/>
                        </a:lnSpc>
                      </a:pPr>
                      <a:r>
                        <a:rPr sz="1100" spc="-1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Dextromethorphan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5mg,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CPM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3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3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COUGH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Phenylephrine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2.5mg/5ml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syrup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SUPPRESSANT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Diphenhydramine</a:t>
                      </a:r>
                      <a:r>
                        <a:rPr sz="1100" spc="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Hydrochloride,</a:t>
                      </a:r>
                      <a:r>
                        <a:rPr sz="1100" spc="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Ammonium</a:t>
                      </a:r>
                      <a:r>
                        <a:rPr sz="1100" spc="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Chloride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EXPECTORANTS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Sodium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Citrate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Menthol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Cough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Syrup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Dried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Aluminium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Hydroxide,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Magnesium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Hydroxide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170ML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INFLAMMATORY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Oxetacaine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suspension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R="46990" algn="ctr">
                        <a:lnSpc>
                          <a:spcPts val="121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1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Lactulose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Solution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1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10"/>
                        </a:lnSpc>
                      </a:pP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LAXATIVE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Montelukast</a:t>
                      </a:r>
                      <a:r>
                        <a:rPr sz="1100" spc="2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Levocetirizine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Dihydrochloride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Oral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Syrup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2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HISTAMINE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R="46990" algn="ctr">
                        <a:lnSpc>
                          <a:spcPts val="127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90"/>
                        </a:lnSpc>
                      </a:pP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Nitazoxanide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Oral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Suspension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100mg/5ml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9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PROTOZOAL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R="46990" algn="ctr">
                        <a:lnSpc>
                          <a:spcPts val="1275"/>
                        </a:lnSpc>
                        <a:spcBef>
                          <a:spcPts val="610"/>
                        </a:spcBef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60"/>
                        </a:lnSpc>
                        <a:spcBef>
                          <a:spcPts val="625"/>
                        </a:spcBef>
                      </a:pP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Paediatric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Oral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Solution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120mg/5ml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80"/>
                        </a:lnSpc>
                        <a:spcBef>
                          <a:spcPts val="605"/>
                        </a:spcBef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683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60"/>
                        </a:lnSpc>
                        <a:spcBef>
                          <a:spcPts val="625"/>
                        </a:spcBef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ANALGESICS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ANTIPYRETICS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3970" algn="ctr">
                        <a:lnSpc>
                          <a:spcPts val="121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10"/>
                        </a:lnSpc>
                      </a:pP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Paracetamol,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CPM,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Phenylephrine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Sodium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Citrate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syrup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1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1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13970" algn="ctr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30"/>
                        </a:lnSpc>
                      </a:pP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Paracetamol,</a:t>
                      </a:r>
                      <a:r>
                        <a:rPr sz="1100" spc="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Dextromethorphan</a:t>
                      </a:r>
                      <a:r>
                        <a:rPr sz="1100" spc="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Hydrobromide,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3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3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ANALGESICS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Chlorpheniramine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Maleate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Phenylephrine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ANTIPYRETICS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20"/>
                        </a:lnSpc>
                      </a:pP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Suspension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13970" algn="ctr">
                        <a:lnSpc>
                          <a:spcPts val="126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280"/>
                        </a:lnSpc>
                      </a:pP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Sodium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Valproate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Oral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Solution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6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8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CONVULSANT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232484" y="2307902"/>
            <a:ext cx="538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2B2929"/>
                </a:solidFill>
                <a:latin typeface="Trebuchet MS"/>
                <a:cs typeface="Trebuchet MS"/>
              </a:rPr>
              <a:t>SYRUPS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1795" y="6401869"/>
            <a:ext cx="774065" cy="386080"/>
            <a:chOff x="5781795" y="6401869"/>
            <a:chExt cx="774065" cy="386080"/>
          </a:xfrm>
        </p:grpSpPr>
        <p:sp>
          <p:nvSpPr>
            <p:cNvPr id="3" name="object 3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1795" y="6401869"/>
              <a:ext cx="774065" cy="386080"/>
            </a:xfrm>
            <a:custGeom>
              <a:avLst/>
              <a:gdLst/>
              <a:ahLst/>
              <a:cxnLst/>
              <a:rect l="l" t="t" r="r" b="b"/>
              <a:pathLst>
                <a:path w="774065" h="386079">
                  <a:moveTo>
                    <a:pt x="387574" y="0"/>
                  </a:moveTo>
                  <a:lnTo>
                    <a:pt x="330711" y="10674"/>
                  </a:lnTo>
                  <a:lnTo>
                    <a:pt x="278897" y="21890"/>
                  </a:lnTo>
                  <a:lnTo>
                    <a:pt x="231992" y="33601"/>
                  </a:lnTo>
                  <a:lnTo>
                    <a:pt x="189856" y="45758"/>
                  </a:lnTo>
                  <a:lnTo>
                    <a:pt x="152350" y="58314"/>
                  </a:lnTo>
                  <a:lnTo>
                    <a:pt x="90665" y="84432"/>
                  </a:lnTo>
                  <a:lnTo>
                    <a:pt x="45816" y="111576"/>
                  </a:lnTo>
                  <a:lnTo>
                    <a:pt x="16682" y="139364"/>
                  </a:lnTo>
                  <a:lnTo>
                    <a:pt x="0" y="181422"/>
                  </a:lnTo>
                  <a:lnTo>
                    <a:pt x="1083" y="195351"/>
                  </a:lnTo>
                  <a:lnTo>
                    <a:pt x="22306" y="236202"/>
                  </a:lnTo>
                  <a:lnTo>
                    <a:pt x="67546" y="274650"/>
                  </a:lnTo>
                  <a:lnTo>
                    <a:pt x="109183" y="298312"/>
                  </a:lnTo>
                  <a:lnTo>
                    <a:pt x="158693" y="319954"/>
                  </a:lnTo>
                  <a:lnTo>
                    <a:pt x="214958" y="339195"/>
                  </a:lnTo>
                  <a:lnTo>
                    <a:pt x="276855" y="355656"/>
                  </a:lnTo>
                  <a:lnTo>
                    <a:pt x="343266" y="368954"/>
                  </a:lnTo>
                  <a:lnTo>
                    <a:pt x="413069" y="378711"/>
                  </a:lnTo>
                  <a:lnTo>
                    <a:pt x="485145" y="384544"/>
                  </a:lnTo>
                  <a:lnTo>
                    <a:pt x="558373" y="386074"/>
                  </a:lnTo>
                  <a:lnTo>
                    <a:pt x="595069" y="385106"/>
                  </a:lnTo>
                  <a:lnTo>
                    <a:pt x="667925" y="379467"/>
                  </a:lnTo>
                  <a:lnTo>
                    <a:pt x="739132" y="368573"/>
                  </a:lnTo>
                  <a:lnTo>
                    <a:pt x="773767" y="361036"/>
                  </a:lnTo>
                  <a:lnTo>
                    <a:pt x="742945" y="364416"/>
                  </a:lnTo>
                  <a:lnTo>
                    <a:pt x="710782" y="366787"/>
                  </a:lnTo>
                  <a:lnTo>
                    <a:pt x="677491" y="368173"/>
                  </a:lnTo>
                  <a:lnTo>
                    <a:pt x="643283" y="368598"/>
                  </a:lnTo>
                  <a:lnTo>
                    <a:pt x="608371" y="368086"/>
                  </a:lnTo>
                  <a:lnTo>
                    <a:pt x="537280" y="364345"/>
                  </a:lnTo>
                  <a:lnTo>
                    <a:pt x="465915" y="357143"/>
                  </a:lnTo>
                  <a:lnTo>
                    <a:pt x="395971" y="346670"/>
                  </a:lnTo>
                  <a:lnTo>
                    <a:pt x="329144" y="333119"/>
                  </a:lnTo>
                  <a:lnTo>
                    <a:pt x="267130" y="316679"/>
                  </a:lnTo>
                  <a:lnTo>
                    <a:pt x="211623" y="297544"/>
                  </a:lnTo>
                  <a:lnTo>
                    <a:pt x="164321" y="275904"/>
                  </a:lnTo>
                  <a:lnTo>
                    <a:pt x="126919" y="251950"/>
                  </a:lnTo>
                  <a:lnTo>
                    <a:pt x="93086" y="212100"/>
                  </a:lnTo>
                  <a:lnTo>
                    <a:pt x="87852" y="183200"/>
                  </a:lnTo>
                  <a:lnTo>
                    <a:pt x="91066" y="168122"/>
                  </a:lnTo>
                  <a:lnTo>
                    <a:pt x="126583" y="120660"/>
                  </a:lnTo>
                  <a:lnTo>
                    <a:pt x="173939" y="87403"/>
                  </a:lnTo>
                  <a:lnTo>
                    <a:pt x="242218" y="53076"/>
                  </a:lnTo>
                  <a:lnTo>
                    <a:pt x="284733" y="35572"/>
                  </a:lnTo>
                  <a:lnTo>
                    <a:pt x="333115" y="17871"/>
                  </a:lnTo>
                  <a:lnTo>
                    <a:pt x="38757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800" b="1" i="1" spc="180" dirty="0">
                <a:solidFill>
                  <a:srgbClr val="FFFFFF"/>
                </a:solidFill>
                <a:latin typeface="Cambria"/>
                <a:cs typeface="Cambria"/>
              </a:rPr>
              <a:t>KEY</a:t>
            </a:r>
            <a:r>
              <a:rPr sz="1800" b="1" i="1" spc="22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165" dirty="0">
                <a:solidFill>
                  <a:srgbClr val="FFFFFF"/>
                </a:solidFill>
                <a:latin typeface="Cambria"/>
                <a:cs typeface="Cambria"/>
              </a:rPr>
              <a:t>THERAPUETIC</a:t>
            </a:r>
            <a:r>
              <a:rPr sz="1800" b="1" i="1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200" dirty="0">
                <a:solidFill>
                  <a:srgbClr val="FFFFFF"/>
                </a:solidFill>
                <a:latin typeface="Cambria"/>
                <a:cs typeface="Cambria"/>
              </a:rPr>
              <a:t>AREAS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70770" y="1251158"/>
          <a:ext cx="5759449" cy="3238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Sr.</a:t>
                      </a:r>
                      <a:r>
                        <a:rPr sz="1100" b="1" spc="-6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No.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Generic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100" b="1" spc="-5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Pack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9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THERAPEUTIC</a:t>
                      </a:r>
                      <a:r>
                        <a:rPr sz="1100" b="1" spc="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R="46990" algn="ctr">
                        <a:lnSpc>
                          <a:spcPts val="1260"/>
                        </a:lnSpc>
                        <a:spcBef>
                          <a:spcPts val="580"/>
                        </a:spcBef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45"/>
                        </a:lnSpc>
                        <a:spcBef>
                          <a:spcPts val="595"/>
                        </a:spcBef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Clobetasol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Propionate,Neomycin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Miconazole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Cream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65"/>
                        </a:lnSpc>
                        <a:spcBef>
                          <a:spcPts val="575"/>
                        </a:spcBef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65"/>
                        </a:lnSpc>
                        <a:spcBef>
                          <a:spcPts val="575"/>
                        </a:spcBef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INFECTIVE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Clotrimazole,Beclomethasone</a:t>
                      </a:r>
                      <a:r>
                        <a:rPr sz="1100" spc="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Cream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2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FUNGAL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R="46990" algn="ctr">
                        <a:lnSpc>
                          <a:spcPts val="123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35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Diclofenac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Diethylamine,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Virgin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Linseed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Oil,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35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35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Methyl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Salicylate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Menthol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Gel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R="46990" algn="ctr">
                        <a:lnSpc>
                          <a:spcPts val="120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05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Diclofenac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Gel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05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05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R="46990" algn="ctr">
                        <a:lnSpc>
                          <a:spcPts val="123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35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Glucosamine</a:t>
                      </a:r>
                      <a:r>
                        <a:rPr sz="1100" spc="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Hydrochloride,Diacerein,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35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35"/>
                        </a:lnSpc>
                      </a:pP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CORTICOSTEROIDS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Capsaicin,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Camphor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Menthol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Ointment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R="46990" algn="ctr">
                        <a:lnSpc>
                          <a:spcPts val="121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10"/>
                        </a:lnSpc>
                      </a:pP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Hydroquinone,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Tretinoin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Mometasone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Furoate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1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10"/>
                        </a:lnSpc>
                      </a:pP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SKIN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LIGHTENING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Cream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AGENTS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R="46990" algn="ctr">
                        <a:lnSpc>
                          <a:spcPts val="121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15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Lanolin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(Modified)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1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15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EMOLLIENT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Lidocaine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Prilocaine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Cream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5GM,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ANESTHETIC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Lidocaine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Oral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Topical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Solution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ANESTHETIC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Lidocaine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Ointment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20GM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ANESTHETIC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13970" algn="ctr">
                        <a:lnSpc>
                          <a:spcPts val="122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5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Lignocaine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Gel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25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5GM,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20GM,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5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ANESTHETIC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1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30GM,</a:t>
                      </a: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13970" algn="ctr">
                        <a:lnSpc>
                          <a:spcPts val="122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5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Nifedipine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0.3%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Lignocaine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1.5%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Cream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25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25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ANESTHETIC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13970" algn="ctr">
                        <a:lnSpc>
                          <a:spcPts val="128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95"/>
                        </a:lnSpc>
                      </a:pP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Silver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Sulfadiazine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Cream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1%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w/w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75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50GM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1275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726114" y="998146"/>
            <a:ext cx="1863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2B2929"/>
                </a:solidFill>
                <a:latin typeface="Trebuchet MS"/>
                <a:cs typeface="Trebuchet MS"/>
              </a:rPr>
              <a:t>CREAMS,</a:t>
            </a:r>
            <a:r>
              <a:rPr sz="1200" b="1" spc="-45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2B2929"/>
                </a:solidFill>
                <a:latin typeface="Trebuchet MS"/>
                <a:cs typeface="Trebuchet MS"/>
              </a:rPr>
              <a:t>GELS</a:t>
            </a:r>
            <a:r>
              <a:rPr sz="1200" b="1" spc="-45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200" b="1" spc="-75" dirty="0">
                <a:solidFill>
                  <a:srgbClr val="2B2929"/>
                </a:solidFill>
                <a:latin typeface="Trebuchet MS"/>
                <a:cs typeface="Trebuchet MS"/>
              </a:rPr>
              <a:t>&amp;</a:t>
            </a:r>
            <a:r>
              <a:rPr sz="1200" b="1" spc="-45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200" b="1" spc="-75" dirty="0">
                <a:solidFill>
                  <a:srgbClr val="2B2929"/>
                </a:solidFill>
                <a:latin typeface="Trebuchet MS"/>
                <a:cs typeface="Trebuchet MS"/>
              </a:rPr>
              <a:t>OINTMENTS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15200" cy="7315200"/>
          </a:xfrm>
          <a:custGeom>
            <a:avLst/>
            <a:gdLst/>
            <a:ahLst/>
            <a:cxnLst/>
            <a:rect l="l" t="t" r="r" b="b"/>
            <a:pathLst>
              <a:path w="7315200" h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B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63500" rIns="0" bIns="0" rtlCol="0">
            <a:spAutoFit/>
          </a:bodyPr>
          <a:lstStyle/>
          <a:p>
            <a:pPr marL="118110" algn="ctr">
              <a:lnSpc>
                <a:spcPct val="100000"/>
              </a:lnSpc>
              <a:spcBef>
                <a:spcPts val="500"/>
              </a:spcBef>
            </a:pP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Our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Plant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Adheres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204" dirty="0">
                <a:solidFill>
                  <a:srgbClr val="FFFFFF"/>
                </a:solidFill>
                <a:latin typeface="Cambria"/>
                <a:cs typeface="Cambria"/>
              </a:rPr>
              <a:t>WHO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180" dirty="0">
                <a:solidFill>
                  <a:srgbClr val="FFFFFF"/>
                </a:solidFill>
                <a:latin typeface="Cambria"/>
                <a:cs typeface="Cambria"/>
              </a:rPr>
              <a:t>GMP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Standards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81795" y="6401869"/>
            <a:ext cx="774065" cy="386080"/>
          </a:xfrm>
          <a:custGeom>
            <a:avLst/>
            <a:gdLst/>
            <a:ahLst/>
            <a:cxnLst/>
            <a:rect l="l" t="t" r="r" b="b"/>
            <a:pathLst>
              <a:path w="774065" h="386079">
                <a:moveTo>
                  <a:pt x="387574" y="0"/>
                </a:moveTo>
                <a:lnTo>
                  <a:pt x="330711" y="10674"/>
                </a:lnTo>
                <a:lnTo>
                  <a:pt x="278897" y="21890"/>
                </a:lnTo>
                <a:lnTo>
                  <a:pt x="231992" y="33601"/>
                </a:lnTo>
                <a:lnTo>
                  <a:pt x="189856" y="45758"/>
                </a:lnTo>
                <a:lnTo>
                  <a:pt x="152350" y="58314"/>
                </a:lnTo>
                <a:lnTo>
                  <a:pt x="90665" y="84432"/>
                </a:lnTo>
                <a:lnTo>
                  <a:pt x="45816" y="111576"/>
                </a:lnTo>
                <a:lnTo>
                  <a:pt x="16682" y="139364"/>
                </a:lnTo>
                <a:lnTo>
                  <a:pt x="0" y="181422"/>
                </a:lnTo>
                <a:lnTo>
                  <a:pt x="1083" y="195351"/>
                </a:lnTo>
                <a:lnTo>
                  <a:pt x="22306" y="236202"/>
                </a:lnTo>
                <a:lnTo>
                  <a:pt x="67546" y="274650"/>
                </a:lnTo>
                <a:lnTo>
                  <a:pt x="109183" y="298312"/>
                </a:lnTo>
                <a:lnTo>
                  <a:pt x="158693" y="319954"/>
                </a:lnTo>
                <a:lnTo>
                  <a:pt x="214958" y="339195"/>
                </a:lnTo>
                <a:lnTo>
                  <a:pt x="276855" y="355656"/>
                </a:lnTo>
                <a:lnTo>
                  <a:pt x="343266" y="368954"/>
                </a:lnTo>
                <a:lnTo>
                  <a:pt x="413069" y="378711"/>
                </a:lnTo>
                <a:lnTo>
                  <a:pt x="485145" y="384544"/>
                </a:lnTo>
                <a:lnTo>
                  <a:pt x="558373" y="386074"/>
                </a:lnTo>
                <a:lnTo>
                  <a:pt x="595069" y="385106"/>
                </a:lnTo>
                <a:lnTo>
                  <a:pt x="667925" y="379467"/>
                </a:lnTo>
                <a:lnTo>
                  <a:pt x="739132" y="368573"/>
                </a:lnTo>
                <a:lnTo>
                  <a:pt x="773767" y="361036"/>
                </a:lnTo>
                <a:lnTo>
                  <a:pt x="742945" y="364416"/>
                </a:lnTo>
                <a:lnTo>
                  <a:pt x="710782" y="366787"/>
                </a:lnTo>
                <a:lnTo>
                  <a:pt x="677491" y="368173"/>
                </a:lnTo>
                <a:lnTo>
                  <a:pt x="643283" y="368598"/>
                </a:lnTo>
                <a:lnTo>
                  <a:pt x="608371" y="368086"/>
                </a:lnTo>
                <a:lnTo>
                  <a:pt x="537280" y="364345"/>
                </a:lnTo>
                <a:lnTo>
                  <a:pt x="465915" y="357143"/>
                </a:lnTo>
                <a:lnTo>
                  <a:pt x="395971" y="346670"/>
                </a:lnTo>
                <a:lnTo>
                  <a:pt x="329144" y="333119"/>
                </a:lnTo>
                <a:lnTo>
                  <a:pt x="267130" y="316679"/>
                </a:lnTo>
                <a:lnTo>
                  <a:pt x="211623" y="297544"/>
                </a:lnTo>
                <a:lnTo>
                  <a:pt x="164321" y="275904"/>
                </a:lnTo>
                <a:lnTo>
                  <a:pt x="126919" y="251950"/>
                </a:lnTo>
                <a:lnTo>
                  <a:pt x="93086" y="212100"/>
                </a:lnTo>
                <a:lnTo>
                  <a:pt x="87852" y="183200"/>
                </a:lnTo>
                <a:lnTo>
                  <a:pt x="91066" y="168122"/>
                </a:lnTo>
                <a:lnTo>
                  <a:pt x="126583" y="120660"/>
                </a:lnTo>
                <a:lnTo>
                  <a:pt x="173939" y="87403"/>
                </a:lnTo>
                <a:lnTo>
                  <a:pt x="242218" y="53076"/>
                </a:lnTo>
                <a:lnTo>
                  <a:pt x="284733" y="35572"/>
                </a:lnTo>
                <a:lnTo>
                  <a:pt x="333115" y="17871"/>
                </a:lnTo>
                <a:lnTo>
                  <a:pt x="387574" y="0"/>
                </a:lnTo>
                <a:close/>
              </a:path>
            </a:pathLst>
          </a:custGeom>
          <a:solidFill>
            <a:srgbClr val="056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83200" y="1074031"/>
            <a:ext cx="5903595" cy="5705475"/>
            <a:chOff x="583200" y="1074031"/>
            <a:chExt cx="5903595" cy="5705475"/>
          </a:xfrm>
        </p:grpSpPr>
        <p:sp>
          <p:nvSpPr>
            <p:cNvPr id="6" name="object 6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3196" y="6560654"/>
              <a:ext cx="5126990" cy="108585"/>
            </a:xfrm>
            <a:custGeom>
              <a:avLst/>
              <a:gdLst/>
              <a:ahLst/>
              <a:cxnLst/>
              <a:rect l="l" t="t" r="r" b="b"/>
              <a:pathLst>
                <a:path w="5126990" h="108584">
                  <a:moveTo>
                    <a:pt x="5126647" y="72821"/>
                  </a:moveTo>
                  <a:lnTo>
                    <a:pt x="0" y="72821"/>
                  </a:lnTo>
                  <a:lnTo>
                    <a:pt x="0" y="107975"/>
                  </a:lnTo>
                  <a:lnTo>
                    <a:pt x="5126647" y="107975"/>
                  </a:lnTo>
                  <a:lnTo>
                    <a:pt x="5126647" y="72821"/>
                  </a:lnTo>
                  <a:close/>
                </a:path>
                <a:path w="5126990" h="108584">
                  <a:moveTo>
                    <a:pt x="5126647" y="0"/>
                  </a:moveTo>
                  <a:lnTo>
                    <a:pt x="0" y="0"/>
                  </a:lnTo>
                  <a:lnTo>
                    <a:pt x="0" y="35153"/>
                  </a:lnTo>
                  <a:lnTo>
                    <a:pt x="5126647" y="35153"/>
                  </a:lnTo>
                  <a:lnTo>
                    <a:pt x="5126647" y="0"/>
                  </a:lnTo>
                  <a:close/>
                </a:path>
              </a:pathLst>
            </a:custGeom>
            <a:solidFill>
              <a:srgbClr val="549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4645" y="1074031"/>
              <a:ext cx="4225903" cy="51671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505" y="1364208"/>
              <a:ext cx="3568700" cy="4587240"/>
            </a:xfrm>
            <a:custGeom>
              <a:avLst/>
              <a:gdLst/>
              <a:ahLst/>
              <a:cxnLst/>
              <a:rect l="l" t="t" r="r" b="b"/>
              <a:pathLst>
                <a:path w="3568700" h="4587240">
                  <a:moveTo>
                    <a:pt x="3568183" y="0"/>
                  </a:moveTo>
                  <a:lnTo>
                    <a:pt x="0" y="0"/>
                  </a:lnTo>
                  <a:lnTo>
                    <a:pt x="0" y="4586782"/>
                  </a:lnTo>
                  <a:lnTo>
                    <a:pt x="3568183" y="4586782"/>
                  </a:lnTo>
                  <a:lnTo>
                    <a:pt x="3568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6312" y="1535310"/>
              <a:ext cx="3275585" cy="43208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5458" y="1279055"/>
              <a:ext cx="3764282" cy="47570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04278" y="1486086"/>
              <a:ext cx="3307079" cy="4343400"/>
            </a:xfrm>
            <a:custGeom>
              <a:avLst/>
              <a:gdLst/>
              <a:ahLst/>
              <a:cxnLst/>
              <a:rect l="l" t="t" r="r" b="b"/>
              <a:pathLst>
                <a:path w="3307079" h="4343400">
                  <a:moveTo>
                    <a:pt x="3306635" y="4343026"/>
                  </a:moveTo>
                  <a:lnTo>
                    <a:pt x="0" y="4343026"/>
                  </a:lnTo>
                  <a:lnTo>
                    <a:pt x="0" y="0"/>
                  </a:lnTo>
                  <a:lnTo>
                    <a:pt x="3306635" y="0"/>
                  </a:lnTo>
                  <a:lnTo>
                    <a:pt x="3306635" y="4343026"/>
                  </a:lnTo>
                  <a:close/>
                </a:path>
              </a:pathLst>
            </a:custGeom>
            <a:ln w="12787">
              <a:solidFill>
                <a:srgbClr val="9C85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4278" y="1486086"/>
              <a:ext cx="3307079" cy="4344035"/>
            </a:xfrm>
            <a:custGeom>
              <a:avLst/>
              <a:gdLst/>
              <a:ahLst/>
              <a:cxnLst/>
              <a:rect l="l" t="t" r="r" b="b"/>
              <a:pathLst>
                <a:path w="3307079" h="4344035">
                  <a:moveTo>
                    <a:pt x="3306635" y="3678711"/>
                  </a:moveTo>
                  <a:lnTo>
                    <a:pt x="3306635" y="4343493"/>
                  </a:lnTo>
                  <a:lnTo>
                    <a:pt x="2729876" y="4343493"/>
                  </a:lnTo>
                </a:path>
                <a:path w="3307079" h="4344035">
                  <a:moveTo>
                    <a:pt x="0" y="3678711"/>
                  </a:moveTo>
                  <a:lnTo>
                    <a:pt x="0" y="4343493"/>
                  </a:lnTo>
                  <a:lnTo>
                    <a:pt x="576762" y="4343493"/>
                  </a:lnTo>
                </a:path>
                <a:path w="3307079" h="4344035">
                  <a:moveTo>
                    <a:pt x="0" y="664784"/>
                  </a:moveTo>
                  <a:lnTo>
                    <a:pt x="0" y="0"/>
                  </a:lnTo>
                  <a:lnTo>
                    <a:pt x="576762" y="0"/>
                  </a:lnTo>
                </a:path>
                <a:path w="3307079" h="4344035">
                  <a:moveTo>
                    <a:pt x="3306635" y="664784"/>
                  </a:moveTo>
                  <a:lnTo>
                    <a:pt x="3306635" y="0"/>
                  </a:lnTo>
                  <a:lnTo>
                    <a:pt x="2729876" y="0"/>
                  </a:lnTo>
                </a:path>
              </a:pathLst>
            </a:custGeom>
            <a:ln w="114300">
              <a:solidFill>
                <a:srgbClr val="BA9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63500" rIns="0" bIns="0" rtlCol="0">
            <a:spAutoFit/>
          </a:bodyPr>
          <a:lstStyle/>
          <a:p>
            <a:pPr marL="118110" algn="ctr">
              <a:lnSpc>
                <a:spcPct val="100000"/>
              </a:lnSpc>
              <a:spcBef>
                <a:spcPts val="500"/>
              </a:spcBef>
            </a:pP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Our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Plant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Adheres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204" dirty="0">
                <a:solidFill>
                  <a:srgbClr val="FFFFFF"/>
                </a:solidFill>
                <a:latin typeface="Cambria"/>
                <a:cs typeface="Cambria"/>
              </a:rPr>
              <a:t>WHO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180" dirty="0">
                <a:solidFill>
                  <a:srgbClr val="FFFFFF"/>
                </a:solidFill>
                <a:latin typeface="Cambria"/>
                <a:cs typeface="Cambria"/>
              </a:rPr>
              <a:t>GMP</a:t>
            </a:r>
            <a:r>
              <a:rPr sz="1800" b="1" i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mbria"/>
                <a:cs typeface="Cambria"/>
              </a:rPr>
              <a:t>Standards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0150" y="6456001"/>
            <a:ext cx="616585" cy="323215"/>
          </a:xfrm>
          <a:custGeom>
            <a:avLst/>
            <a:gdLst/>
            <a:ahLst/>
            <a:cxnLst/>
            <a:rect l="l" t="t" r="r" b="b"/>
            <a:pathLst>
              <a:path w="616585" h="323215">
                <a:moveTo>
                  <a:pt x="273059" y="0"/>
                </a:moveTo>
                <a:lnTo>
                  <a:pt x="220064" y="9814"/>
                </a:lnTo>
                <a:lnTo>
                  <a:pt x="173387" y="20498"/>
                </a:lnTo>
                <a:lnTo>
                  <a:pt x="132800" y="31965"/>
                </a:lnTo>
                <a:lnTo>
                  <a:pt x="68986" y="56906"/>
                </a:lnTo>
                <a:lnTo>
                  <a:pt x="26797" y="83947"/>
                </a:lnTo>
                <a:lnTo>
                  <a:pt x="71" y="126938"/>
                </a:lnTo>
                <a:lnTo>
                  <a:pt x="0" y="141572"/>
                </a:lnTo>
                <a:lnTo>
                  <a:pt x="3967" y="156214"/>
                </a:lnTo>
                <a:lnTo>
                  <a:pt x="37819" y="199326"/>
                </a:lnTo>
                <a:lnTo>
                  <a:pt x="76402" y="226529"/>
                </a:lnTo>
                <a:lnTo>
                  <a:pt x="125667" y="251697"/>
                </a:lnTo>
                <a:lnTo>
                  <a:pt x="183792" y="274139"/>
                </a:lnTo>
                <a:lnTo>
                  <a:pt x="248953" y="293168"/>
                </a:lnTo>
                <a:lnTo>
                  <a:pt x="319326" y="308095"/>
                </a:lnTo>
                <a:lnTo>
                  <a:pt x="393087" y="318228"/>
                </a:lnTo>
                <a:lnTo>
                  <a:pt x="468413" y="322881"/>
                </a:lnTo>
                <a:lnTo>
                  <a:pt x="506093" y="322936"/>
                </a:lnTo>
                <a:lnTo>
                  <a:pt x="543481" y="321363"/>
                </a:lnTo>
                <a:lnTo>
                  <a:pt x="580347" y="318074"/>
                </a:lnTo>
                <a:lnTo>
                  <a:pt x="616465" y="312985"/>
                </a:lnTo>
                <a:lnTo>
                  <a:pt x="583955" y="316552"/>
                </a:lnTo>
                <a:lnTo>
                  <a:pt x="549719" y="318302"/>
                </a:lnTo>
                <a:lnTo>
                  <a:pt x="477625" y="316662"/>
                </a:lnTo>
                <a:lnTo>
                  <a:pt x="403303" y="308689"/>
                </a:lnTo>
                <a:lnTo>
                  <a:pt x="329873" y="295009"/>
                </a:lnTo>
                <a:lnTo>
                  <a:pt x="260452" y="276247"/>
                </a:lnTo>
                <a:lnTo>
                  <a:pt x="198161" y="253029"/>
                </a:lnTo>
                <a:lnTo>
                  <a:pt x="146118" y="225981"/>
                </a:lnTo>
                <a:lnTo>
                  <a:pt x="107443" y="195728"/>
                </a:lnTo>
                <a:lnTo>
                  <a:pt x="85255" y="162895"/>
                </a:lnTo>
                <a:lnTo>
                  <a:pt x="81318" y="145707"/>
                </a:lnTo>
                <a:lnTo>
                  <a:pt x="82672" y="128108"/>
                </a:lnTo>
                <a:lnTo>
                  <a:pt x="102814" y="91993"/>
                </a:lnTo>
                <a:lnTo>
                  <a:pt x="148800" y="55176"/>
                </a:lnTo>
                <a:lnTo>
                  <a:pt x="182459" y="36699"/>
                </a:lnTo>
                <a:lnTo>
                  <a:pt x="223748" y="18280"/>
                </a:lnTo>
                <a:lnTo>
                  <a:pt x="273059" y="0"/>
                </a:lnTo>
                <a:close/>
              </a:path>
            </a:pathLst>
          </a:custGeom>
          <a:solidFill>
            <a:srgbClr val="BFD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1795" y="6401869"/>
            <a:ext cx="774065" cy="386080"/>
          </a:xfrm>
          <a:custGeom>
            <a:avLst/>
            <a:gdLst/>
            <a:ahLst/>
            <a:cxnLst/>
            <a:rect l="l" t="t" r="r" b="b"/>
            <a:pathLst>
              <a:path w="774065" h="386079">
                <a:moveTo>
                  <a:pt x="387574" y="0"/>
                </a:moveTo>
                <a:lnTo>
                  <a:pt x="330711" y="10674"/>
                </a:lnTo>
                <a:lnTo>
                  <a:pt x="278897" y="21890"/>
                </a:lnTo>
                <a:lnTo>
                  <a:pt x="231992" y="33601"/>
                </a:lnTo>
                <a:lnTo>
                  <a:pt x="189856" y="45758"/>
                </a:lnTo>
                <a:lnTo>
                  <a:pt x="152350" y="58314"/>
                </a:lnTo>
                <a:lnTo>
                  <a:pt x="90665" y="84432"/>
                </a:lnTo>
                <a:lnTo>
                  <a:pt x="45816" y="111576"/>
                </a:lnTo>
                <a:lnTo>
                  <a:pt x="16682" y="139364"/>
                </a:lnTo>
                <a:lnTo>
                  <a:pt x="0" y="181422"/>
                </a:lnTo>
                <a:lnTo>
                  <a:pt x="1083" y="195351"/>
                </a:lnTo>
                <a:lnTo>
                  <a:pt x="22306" y="236202"/>
                </a:lnTo>
                <a:lnTo>
                  <a:pt x="67546" y="274650"/>
                </a:lnTo>
                <a:lnTo>
                  <a:pt x="109183" y="298312"/>
                </a:lnTo>
                <a:lnTo>
                  <a:pt x="158693" y="319954"/>
                </a:lnTo>
                <a:lnTo>
                  <a:pt x="214958" y="339195"/>
                </a:lnTo>
                <a:lnTo>
                  <a:pt x="276855" y="355656"/>
                </a:lnTo>
                <a:lnTo>
                  <a:pt x="343266" y="368954"/>
                </a:lnTo>
                <a:lnTo>
                  <a:pt x="413069" y="378711"/>
                </a:lnTo>
                <a:lnTo>
                  <a:pt x="485145" y="384544"/>
                </a:lnTo>
                <a:lnTo>
                  <a:pt x="558373" y="386074"/>
                </a:lnTo>
                <a:lnTo>
                  <a:pt x="595069" y="385106"/>
                </a:lnTo>
                <a:lnTo>
                  <a:pt x="667925" y="379467"/>
                </a:lnTo>
                <a:lnTo>
                  <a:pt x="739132" y="368573"/>
                </a:lnTo>
                <a:lnTo>
                  <a:pt x="773767" y="361036"/>
                </a:lnTo>
                <a:lnTo>
                  <a:pt x="742945" y="364416"/>
                </a:lnTo>
                <a:lnTo>
                  <a:pt x="710782" y="366787"/>
                </a:lnTo>
                <a:lnTo>
                  <a:pt x="677491" y="368173"/>
                </a:lnTo>
                <a:lnTo>
                  <a:pt x="643283" y="368598"/>
                </a:lnTo>
                <a:lnTo>
                  <a:pt x="608371" y="368086"/>
                </a:lnTo>
                <a:lnTo>
                  <a:pt x="537280" y="364345"/>
                </a:lnTo>
                <a:lnTo>
                  <a:pt x="465915" y="357143"/>
                </a:lnTo>
                <a:lnTo>
                  <a:pt x="395971" y="346670"/>
                </a:lnTo>
                <a:lnTo>
                  <a:pt x="329144" y="333119"/>
                </a:lnTo>
                <a:lnTo>
                  <a:pt x="267130" y="316679"/>
                </a:lnTo>
                <a:lnTo>
                  <a:pt x="211623" y="297544"/>
                </a:lnTo>
                <a:lnTo>
                  <a:pt x="164321" y="275904"/>
                </a:lnTo>
                <a:lnTo>
                  <a:pt x="126919" y="251950"/>
                </a:lnTo>
                <a:lnTo>
                  <a:pt x="93086" y="212100"/>
                </a:lnTo>
                <a:lnTo>
                  <a:pt x="87852" y="183200"/>
                </a:lnTo>
                <a:lnTo>
                  <a:pt x="91066" y="168122"/>
                </a:lnTo>
                <a:lnTo>
                  <a:pt x="126583" y="120660"/>
                </a:lnTo>
                <a:lnTo>
                  <a:pt x="173939" y="87403"/>
                </a:lnTo>
                <a:lnTo>
                  <a:pt x="242218" y="53076"/>
                </a:lnTo>
                <a:lnTo>
                  <a:pt x="284733" y="35572"/>
                </a:lnTo>
                <a:lnTo>
                  <a:pt x="333115" y="17871"/>
                </a:lnTo>
                <a:lnTo>
                  <a:pt x="387574" y="0"/>
                </a:lnTo>
                <a:close/>
              </a:path>
            </a:pathLst>
          </a:custGeom>
          <a:solidFill>
            <a:srgbClr val="056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40260" y="1068674"/>
            <a:ext cx="4234815" cy="5178425"/>
            <a:chOff x="1540260" y="1068674"/>
            <a:chExt cx="4234815" cy="51784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0260" y="1068674"/>
              <a:ext cx="4234669" cy="51778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69804" y="1359453"/>
              <a:ext cx="3575685" cy="4596765"/>
            </a:xfrm>
            <a:custGeom>
              <a:avLst/>
              <a:gdLst/>
              <a:ahLst/>
              <a:cxnLst/>
              <a:rect l="l" t="t" r="r" b="b"/>
              <a:pathLst>
                <a:path w="3575685" h="4596765">
                  <a:moveTo>
                    <a:pt x="3575580" y="0"/>
                  </a:moveTo>
                  <a:lnTo>
                    <a:pt x="0" y="0"/>
                  </a:lnTo>
                  <a:lnTo>
                    <a:pt x="0" y="4596292"/>
                  </a:lnTo>
                  <a:lnTo>
                    <a:pt x="3575580" y="4596292"/>
                  </a:lnTo>
                  <a:lnTo>
                    <a:pt x="357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1555" y="1274122"/>
              <a:ext cx="3772084" cy="47669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00848" y="1481583"/>
              <a:ext cx="3314065" cy="4352290"/>
            </a:xfrm>
            <a:custGeom>
              <a:avLst/>
              <a:gdLst/>
              <a:ahLst/>
              <a:cxnLst/>
              <a:rect l="l" t="t" r="r" b="b"/>
              <a:pathLst>
                <a:path w="3314065" h="4352290">
                  <a:moveTo>
                    <a:pt x="3313493" y="0"/>
                  </a:moveTo>
                  <a:lnTo>
                    <a:pt x="0" y="0"/>
                  </a:lnTo>
                  <a:lnTo>
                    <a:pt x="0" y="4352033"/>
                  </a:lnTo>
                  <a:lnTo>
                    <a:pt x="3313493" y="4352033"/>
                  </a:lnTo>
                  <a:lnTo>
                    <a:pt x="3313493" y="0"/>
                  </a:lnTo>
                  <a:close/>
                </a:path>
              </a:pathLst>
            </a:custGeom>
            <a:solidFill>
              <a:srgbClr val="FFF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0848" y="1481583"/>
              <a:ext cx="3314065" cy="4352290"/>
            </a:xfrm>
            <a:custGeom>
              <a:avLst/>
              <a:gdLst/>
              <a:ahLst/>
              <a:cxnLst/>
              <a:rect l="l" t="t" r="r" b="b"/>
              <a:pathLst>
                <a:path w="3314065" h="4352290">
                  <a:moveTo>
                    <a:pt x="3313493" y="4352033"/>
                  </a:moveTo>
                  <a:lnTo>
                    <a:pt x="0" y="4352033"/>
                  </a:lnTo>
                  <a:lnTo>
                    <a:pt x="0" y="0"/>
                  </a:lnTo>
                  <a:lnTo>
                    <a:pt x="3313493" y="0"/>
                  </a:lnTo>
                  <a:lnTo>
                    <a:pt x="3313493" y="4352033"/>
                  </a:lnTo>
                  <a:close/>
                </a:path>
              </a:pathLst>
            </a:custGeom>
            <a:ln w="12787">
              <a:solidFill>
                <a:srgbClr val="9C85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0848" y="1481583"/>
              <a:ext cx="3314065" cy="4352925"/>
            </a:xfrm>
            <a:custGeom>
              <a:avLst/>
              <a:gdLst/>
              <a:ahLst/>
              <a:cxnLst/>
              <a:rect l="l" t="t" r="r" b="b"/>
              <a:pathLst>
                <a:path w="3314065" h="4352925">
                  <a:moveTo>
                    <a:pt x="3313493" y="3686338"/>
                  </a:moveTo>
                  <a:lnTo>
                    <a:pt x="3313493" y="4352500"/>
                  </a:lnTo>
                  <a:lnTo>
                    <a:pt x="2735535" y="4352500"/>
                  </a:lnTo>
                </a:path>
                <a:path w="3314065" h="4352925">
                  <a:moveTo>
                    <a:pt x="0" y="3686338"/>
                  </a:moveTo>
                  <a:lnTo>
                    <a:pt x="0" y="4352500"/>
                  </a:lnTo>
                  <a:lnTo>
                    <a:pt x="577961" y="4352500"/>
                  </a:lnTo>
                </a:path>
                <a:path w="3314065" h="4352925">
                  <a:moveTo>
                    <a:pt x="0" y="666161"/>
                  </a:moveTo>
                  <a:lnTo>
                    <a:pt x="0" y="0"/>
                  </a:lnTo>
                  <a:lnTo>
                    <a:pt x="577961" y="0"/>
                  </a:lnTo>
                </a:path>
                <a:path w="3314065" h="4352925">
                  <a:moveTo>
                    <a:pt x="3313493" y="666161"/>
                  </a:moveTo>
                  <a:lnTo>
                    <a:pt x="3313493" y="0"/>
                  </a:lnTo>
                  <a:lnTo>
                    <a:pt x="2735535" y="0"/>
                  </a:lnTo>
                </a:path>
              </a:pathLst>
            </a:custGeom>
            <a:ln w="114300">
              <a:solidFill>
                <a:srgbClr val="BA9E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3907" y="1677751"/>
              <a:ext cx="3207373" cy="39596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05473" y="1677751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80">
                  <a:moveTo>
                    <a:pt x="147261" y="0"/>
                  </a:moveTo>
                  <a:lnTo>
                    <a:pt x="0" y="0"/>
                  </a:lnTo>
                  <a:lnTo>
                    <a:pt x="0" y="182825"/>
                  </a:lnTo>
                  <a:lnTo>
                    <a:pt x="147261" y="182825"/>
                  </a:lnTo>
                  <a:lnTo>
                    <a:pt x="147261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766" y="444600"/>
            <a:ext cx="6017895" cy="5708650"/>
          </a:xfrm>
          <a:custGeom>
            <a:avLst/>
            <a:gdLst/>
            <a:ahLst/>
            <a:cxnLst/>
            <a:rect l="l" t="t" r="r" b="b"/>
            <a:pathLst>
              <a:path w="6017895" h="5708650">
                <a:moveTo>
                  <a:pt x="6017666" y="0"/>
                </a:moveTo>
                <a:lnTo>
                  <a:pt x="0" y="0"/>
                </a:lnTo>
                <a:lnTo>
                  <a:pt x="0" y="5708609"/>
                </a:lnTo>
                <a:lnTo>
                  <a:pt x="6017666" y="5708609"/>
                </a:lnTo>
                <a:lnTo>
                  <a:pt x="6017666" y="0"/>
                </a:lnTo>
                <a:close/>
              </a:path>
            </a:pathLst>
          </a:custGeom>
          <a:solidFill>
            <a:srgbClr val="5CA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81795" y="6401869"/>
            <a:ext cx="774065" cy="386080"/>
            <a:chOff x="5781795" y="6401869"/>
            <a:chExt cx="774065" cy="386080"/>
          </a:xfrm>
        </p:grpSpPr>
        <p:sp>
          <p:nvSpPr>
            <p:cNvPr id="4" name="object 4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81795" y="6401869"/>
              <a:ext cx="774065" cy="386080"/>
            </a:xfrm>
            <a:custGeom>
              <a:avLst/>
              <a:gdLst/>
              <a:ahLst/>
              <a:cxnLst/>
              <a:rect l="l" t="t" r="r" b="b"/>
              <a:pathLst>
                <a:path w="774065" h="386079">
                  <a:moveTo>
                    <a:pt x="387574" y="0"/>
                  </a:moveTo>
                  <a:lnTo>
                    <a:pt x="330711" y="10674"/>
                  </a:lnTo>
                  <a:lnTo>
                    <a:pt x="278897" y="21890"/>
                  </a:lnTo>
                  <a:lnTo>
                    <a:pt x="231992" y="33601"/>
                  </a:lnTo>
                  <a:lnTo>
                    <a:pt x="189856" y="45758"/>
                  </a:lnTo>
                  <a:lnTo>
                    <a:pt x="152350" y="58314"/>
                  </a:lnTo>
                  <a:lnTo>
                    <a:pt x="90665" y="84432"/>
                  </a:lnTo>
                  <a:lnTo>
                    <a:pt x="45816" y="111576"/>
                  </a:lnTo>
                  <a:lnTo>
                    <a:pt x="16682" y="139364"/>
                  </a:lnTo>
                  <a:lnTo>
                    <a:pt x="0" y="181422"/>
                  </a:lnTo>
                  <a:lnTo>
                    <a:pt x="1083" y="195351"/>
                  </a:lnTo>
                  <a:lnTo>
                    <a:pt x="22306" y="236202"/>
                  </a:lnTo>
                  <a:lnTo>
                    <a:pt x="67546" y="274650"/>
                  </a:lnTo>
                  <a:lnTo>
                    <a:pt x="109183" y="298312"/>
                  </a:lnTo>
                  <a:lnTo>
                    <a:pt x="158693" y="319954"/>
                  </a:lnTo>
                  <a:lnTo>
                    <a:pt x="214958" y="339195"/>
                  </a:lnTo>
                  <a:lnTo>
                    <a:pt x="276855" y="355656"/>
                  </a:lnTo>
                  <a:lnTo>
                    <a:pt x="343266" y="368954"/>
                  </a:lnTo>
                  <a:lnTo>
                    <a:pt x="413069" y="378711"/>
                  </a:lnTo>
                  <a:lnTo>
                    <a:pt x="485145" y="384544"/>
                  </a:lnTo>
                  <a:lnTo>
                    <a:pt x="558373" y="386074"/>
                  </a:lnTo>
                  <a:lnTo>
                    <a:pt x="595069" y="385106"/>
                  </a:lnTo>
                  <a:lnTo>
                    <a:pt x="667925" y="379467"/>
                  </a:lnTo>
                  <a:lnTo>
                    <a:pt x="739132" y="368573"/>
                  </a:lnTo>
                  <a:lnTo>
                    <a:pt x="773767" y="361036"/>
                  </a:lnTo>
                  <a:lnTo>
                    <a:pt x="742945" y="364416"/>
                  </a:lnTo>
                  <a:lnTo>
                    <a:pt x="710782" y="366787"/>
                  </a:lnTo>
                  <a:lnTo>
                    <a:pt x="677491" y="368173"/>
                  </a:lnTo>
                  <a:lnTo>
                    <a:pt x="643283" y="368598"/>
                  </a:lnTo>
                  <a:lnTo>
                    <a:pt x="608371" y="368086"/>
                  </a:lnTo>
                  <a:lnTo>
                    <a:pt x="537280" y="364345"/>
                  </a:lnTo>
                  <a:lnTo>
                    <a:pt x="465915" y="357143"/>
                  </a:lnTo>
                  <a:lnTo>
                    <a:pt x="395971" y="346670"/>
                  </a:lnTo>
                  <a:lnTo>
                    <a:pt x="329144" y="333119"/>
                  </a:lnTo>
                  <a:lnTo>
                    <a:pt x="267130" y="316679"/>
                  </a:lnTo>
                  <a:lnTo>
                    <a:pt x="211623" y="297544"/>
                  </a:lnTo>
                  <a:lnTo>
                    <a:pt x="164321" y="275904"/>
                  </a:lnTo>
                  <a:lnTo>
                    <a:pt x="126919" y="251950"/>
                  </a:lnTo>
                  <a:lnTo>
                    <a:pt x="93086" y="212100"/>
                  </a:lnTo>
                  <a:lnTo>
                    <a:pt x="87852" y="183200"/>
                  </a:lnTo>
                  <a:lnTo>
                    <a:pt x="91066" y="168122"/>
                  </a:lnTo>
                  <a:lnTo>
                    <a:pt x="126583" y="120660"/>
                  </a:lnTo>
                  <a:lnTo>
                    <a:pt x="173939" y="87403"/>
                  </a:lnTo>
                  <a:lnTo>
                    <a:pt x="242218" y="53076"/>
                  </a:lnTo>
                  <a:lnTo>
                    <a:pt x="284733" y="35572"/>
                  </a:lnTo>
                  <a:lnTo>
                    <a:pt x="333115" y="17871"/>
                  </a:lnTo>
                  <a:lnTo>
                    <a:pt x="38757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6831" y="933757"/>
            <a:ext cx="2688981" cy="52133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1539" y="2683595"/>
            <a:ext cx="5429885" cy="1341755"/>
          </a:xfrm>
          <a:prstGeom prst="rect">
            <a:avLst/>
          </a:prstGeom>
          <a:solidFill>
            <a:srgbClr val="2B2929">
              <a:alpha val="936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365"/>
              </a:lnSpc>
            </a:pP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2150" b="1" i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one</a:t>
            </a:r>
            <a:r>
              <a:rPr sz="2150" b="1" i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foot</a:t>
            </a:r>
            <a:r>
              <a:rPr sz="2150" b="1" i="1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-10" dirty="0">
                <a:solidFill>
                  <a:srgbClr val="FFFFFF"/>
                </a:solidFill>
                <a:latin typeface="Cambria"/>
                <a:cs typeface="Cambria"/>
              </a:rPr>
              <a:t>firmly</a:t>
            </a:r>
            <a:r>
              <a:rPr sz="2150" b="1" i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entrenched</a:t>
            </a:r>
            <a:r>
              <a:rPr sz="2150" b="1" i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150" b="1" i="1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150" b="1" i="1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-20" dirty="0">
                <a:solidFill>
                  <a:srgbClr val="FFFFFF"/>
                </a:solidFill>
                <a:latin typeface="Cambria"/>
                <a:cs typeface="Cambria"/>
              </a:rPr>
              <a:t>fast</a:t>
            </a:r>
            <a:endParaRPr sz="2150">
              <a:latin typeface="Cambria"/>
              <a:cs typeface="Cambria"/>
            </a:endParaRPr>
          </a:p>
          <a:p>
            <a:pPr marL="156845" marR="147955" algn="ctr">
              <a:lnSpc>
                <a:spcPct val="101299"/>
              </a:lnSpc>
            </a:pP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growing</a:t>
            </a:r>
            <a:r>
              <a:rPr sz="2150" b="1" i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150" b="1" i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150" b="1" i="1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vast</a:t>
            </a:r>
            <a:r>
              <a:rPr sz="2150" b="1" i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-40" dirty="0">
                <a:solidFill>
                  <a:srgbClr val="FFFFFF"/>
                </a:solidFill>
                <a:latin typeface="Cambria"/>
                <a:cs typeface="Cambria"/>
              </a:rPr>
              <a:t>International</a:t>
            </a:r>
            <a:r>
              <a:rPr sz="2150" b="1" i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-10" dirty="0">
                <a:solidFill>
                  <a:srgbClr val="FFFFFF"/>
                </a:solidFill>
                <a:latin typeface="Cambria"/>
                <a:cs typeface="Cambria"/>
              </a:rPr>
              <a:t>Market, </a:t>
            </a:r>
            <a:r>
              <a:rPr sz="2150" b="1" i="1" spc="204" dirty="0">
                <a:solidFill>
                  <a:srgbClr val="FFFFFF"/>
                </a:solidFill>
                <a:latin typeface="Cambria"/>
                <a:cs typeface="Cambria"/>
              </a:rPr>
              <a:t>UBL</a:t>
            </a:r>
            <a:r>
              <a:rPr sz="2150" b="1" i="1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150" b="1" i="1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-40" dirty="0">
                <a:solidFill>
                  <a:srgbClr val="FFFFFF"/>
                </a:solidFill>
                <a:latin typeface="Cambria"/>
                <a:cs typeface="Cambria"/>
              </a:rPr>
              <a:t>beautifully</a:t>
            </a:r>
            <a:r>
              <a:rPr sz="2150" b="1" i="1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poised</a:t>
            </a:r>
            <a:r>
              <a:rPr sz="2150" b="1" i="1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150" b="1" i="1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-10" dirty="0">
                <a:solidFill>
                  <a:srgbClr val="FFFFFF"/>
                </a:solidFill>
                <a:latin typeface="Cambria"/>
                <a:cs typeface="Cambria"/>
              </a:rPr>
              <a:t>achieve </a:t>
            </a:r>
            <a:r>
              <a:rPr sz="2150" b="1" i="1" spc="-35" dirty="0">
                <a:solidFill>
                  <a:srgbClr val="FFFFFF"/>
                </a:solidFill>
                <a:latin typeface="Cambria"/>
                <a:cs typeface="Cambria"/>
              </a:rPr>
              <a:t>greater</a:t>
            </a:r>
            <a:r>
              <a:rPr sz="2150" b="1" i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i="1" spc="75" dirty="0">
                <a:solidFill>
                  <a:srgbClr val="FFFFFF"/>
                </a:solidFill>
                <a:latin typeface="Cambria"/>
                <a:cs typeface="Cambria"/>
              </a:rPr>
              <a:t>heights…..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15200" cy="7315200"/>
            <a:chOff x="0" y="0"/>
            <a:chExt cx="73152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15200" cy="62235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15200" cy="7315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7315200" cy="5264150"/>
            </a:xfrm>
            <a:custGeom>
              <a:avLst/>
              <a:gdLst/>
              <a:ahLst/>
              <a:cxnLst/>
              <a:rect l="l" t="t" r="r" b="b"/>
              <a:pathLst>
                <a:path w="7315200" h="5264150">
                  <a:moveTo>
                    <a:pt x="3710825" y="2555417"/>
                  </a:moveTo>
                  <a:lnTo>
                    <a:pt x="3363620" y="0"/>
                  </a:lnTo>
                  <a:lnTo>
                    <a:pt x="3165132" y="0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2898165" y="0"/>
                  </a:lnTo>
                  <a:lnTo>
                    <a:pt x="2680119" y="0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2376754" y="0"/>
                  </a:lnTo>
                  <a:lnTo>
                    <a:pt x="2119973" y="0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1748383" y="0"/>
                  </a:lnTo>
                  <a:lnTo>
                    <a:pt x="1420012" y="0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920699" y="0"/>
                  </a:lnTo>
                  <a:lnTo>
                    <a:pt x="453847" y="0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0" y="195199"/>
                  </a:lnTo>
                  <a:lnTo>
                    <a:pt x="0" y="576186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0" y="1026248"/>
                  </a:lnTo>
                  <a:lnTo>
                    <a:pt x="0" y="1349743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710825" y="2555417"/>
                  </a:moveTo>
                  <a:lnTo>
                    <a:pt x="0" y="1745818"/>
                  </a:lnTo>
                  <a:lnTo>
                    <a:pt x="0" y="2040305"/>
                  </a:lnTo>
                  <a:lnTo>
                    <a:pt x="3710825" y="2555417"/>
                  </a:lnTo>
                  <a:close/>
                </a:path>
                <a:path w="7315200" h="5264150">
                  <a:moveTo>
                    <a:pt x="3807091" y="0"/>
                  </a:moveTo>
                  <a:lnTo>
                    <a:pt x="3614585" y="0"/>
                  </a:lnTo>
                  <a:lnTo>
                    <a:pt x="3710825" y="2555417"/>
                  </a:lnTo>
                  <a:lnTo>
                    <a:pt x="3807091" y="0"/>
                  </a:lnTo>
                  <a:close/>
                </a:path>
                <a:path w="7315200" h="5264150">
                  <a:moveTo>
                    <a:pt x="4256532" y="0"/>
                  </a:moveTo>
                  <a:lnTo>
                    <a:pt x="4058043" y="0"/>
                  </a:lnTo>
                  <a:lnTo>
                    <a:pt x="3710825" y="2555417"/>
                  </a:lnTo>
                  <a:lnTo>
                    <a:pt x="4256532" y="0"/>
                  </a:lnTo>
                  <a:close/>
                </a:path>
                <a:path w="7315200" h="5264150">
                  <a:moveTo>
                    <a:pt x="4741545" y="0"/>
                  </a:moveTo>
                  <a:lnTo>
                    <a:pt x="4523511" y="0"/>
                  </a:lnTo>
                  <a:lnTo>
                    <a:pt x="3710825" y="2555417"/>
                  </a:lnTo>
                  <a:lnTo>
                    <a:pt x="4741545" y="0"/>
                  </a:lnTo>
                  <a:close/>
                </a:path>
                <a:path w="7315200" h="5264150">
                  <a:moveTo>
                    <a:pt x="5301704" y="0"/>
                  </a:moveTo>
                  <a:lnTo>
                    <a:pt x="5044910" y="0"/>
                  </a:lnTo>
                  <a:lnTo>
                    <a:pt x="3710825" y="2555417"/>
                  </a:lnTo>
                  <a:lnTo>
                    <a:pt x="5301704" y="0"/>
                  </a:lnTo>
                  <a:close/>
                </a:path>
                <a:path w="7315200" h="5264150">
                  <a:moveTo>
                    <a:pt x="6001677" y="0"/>
                  </a:moveTo>
                  <a:lnTo>
                    <a:pt x="5673293" y="0"/>
                  </a:lnTo>
                  <a:lnTo>
                    <a:pt x="3710825" y="2555417"/>
                  </a:lnTo>
                  <a:lnTo>
                    <a:pt x="6001677" y="0"/>
                  </a:lnTo>
                  <a:close/>
                </a:path>
                <a:path w="7315200" h="5264150">
                  <a:moveTo>
                    <a:pt x="6967817" y="0"/>
                  </a:moveTo>
                  <a:lnTo>
                    <a:pt x="6500965" y="0"/>
                  </a:lnTo>
                  <a:lnTo>
                    <a:pt x="3710825" y="2555417"/>
                  </a:lnTo>
                  <a:lnTo>
                    <a:pt x="6967817" y="0"/>
                  </a:lnTo>
                  <a:close/>
                </a:path>
                <a:path w="7315200" h="5264150">
                  <a:moveTo>
                    <a:pt x="7315200" y="4477321"/>
                  </a:moveTo>
                  <a:lnTo>
                    <a:pt x="3689578" y="2564180"/>
                  </a:lnTo>
                  <a:lnTo>
                    <a:pt x="3710825" y="2555417"/>
                  </a:lnTo>
                  <a:lnTo>
                    <a:pt x="3687407" y="2563025"/>
                  </a:lnTo>
                  <a:lnTo>
                    <a:pt x="3685463" y="2562009"/>
                  </a:lnTo>
                  <a:lnTo>
                    <a:pt x="3685463" y="2563660"/>
                  </a:lnTo>
                  <a:lnTo>
                    <a:pt x="3683292" y="2564371"/>
                  </a:lnTo>
                  <a:lnTo>
                    <a:pt x="3681793" y="2563215"/>
                  </a:lnTo>
                  <a:lnTo>
                    <a:pt x="3681793" y="2564854"/>
                  </a:lnTo>
                  <a:lnTo>
                    <a:pt x="3680041" y="2565425"/>
                  </a:lnTo>
                  <a:lnTo>
                    <a:pt x="3678796" y="2564053"/>
                  </a:lnTo>
                  <a:lnTo>
                    <a:pt x="3678796" y="2565831"/>
                  </a:lnTo>
                  <a:lnTo>
                    <a:pt x="3677272" y="2566327"/>
                  </a:lnTo>
                  <a:lnTo>
                    <a:pt x="3676154" y="2564561"/>
                  </a:lnTo>
                  <a:lnTo>
                    <a:pt x="3676154" y="2566695"/>
                  </a:lnTo>
                  <a:lnTo>
                    <a:pt x="3674745" y="2567152"/>
                  </a:lnTo>
                  <a:lnTo>
                    <a:pt x="3673665" y="2564523"/>
                  </a:lnTo>
                  <a:lnTo>
                    <a:pt x="3673665" y="2567508"/>
                  </a:lnTo>
                  <a:lnTo>
                    <a:pt x="3672268" y="2567965"/>
                  </a:lnTo>
                  <a:lnTo>
                    <a:pt x="3671430" y="2564028"/>
                  </a:lnTo>
                  <a:lnTo>
                    <a:pt x="3672471" y="2563799"/>
                  </a:lnTo>
                  <a:lnTo>
                    <a:pt x="3673665" y="2567508"/>
                  </a:lnTo>
                  <a:lnTo>
                    <a:pt x="3673665" y="2564523"/>
                  </a:lnTo>
                  <a:lnTo>
                    <a:pt x="3673297" y="2563622"/>
                  </a:lnTo>
                  <a:lnTo>
                    <a:pt x="3674402" y="2563380"/>
                  </a:lnTo>
                  <a:lnTo>
                    <a:pt x="3676154" y="2566695"/>
                  </a:lnTo>
                  <a:lnTo>
                    <a:pt x="3676154" y="2564561"/>
                  </a:lnTo>
                  <a:lnTo>
                    <a:pt x="3675291" y="2563177"/>
                  </a:lnTo>
                  <a:lnTo>
                    <a:pt x="3676523" y="2562910"/>
                  </a:lnTo>
                  <a:lnTo>
                    <a:pt x="3678796" y="2565831"/>
                  </a:lnTo>
                  <a:lnTo>
                    <a:pt x="3678796" y="2564053"/>
                  </a:lnTo>
                  <a:lnTo>
                    <a:pt x="3677564" y="2562695"/>
                  </a:lnTo>
                  <a:lnTo>
                    <a:pt x="3679037" y="2562364"/>
                  </a:lnTo>
                  <a:lnTo>
                    <a:pt x="3681793" y="2564854"/>
                  </a:lnTo>
                  <a:lnTo>
                    <a:pt x="3681793" y="2563215"/>
                  </a:lnTo>
                  <a:lnTo>
                    <a:pt x="3680333" y="2562085"/>
                  </a:lnTo>
                  <a:lnTo>
                    <a:pt x="3682276" y="2561653"/>
                  </a:lnTo>
                  <a:lnTo>
                    <a:pt x="3685463" y="2563660"/>
                  </a:lnTo>
                  <a:lnTo>
                    <a:pt x="3685463" y="2562009"/>
                  </a:lnTo>
                  <a:lnTo>
                    <a:pt x="3684066" y="2561259"/>
                  </a:lnTo>
                  <a:lnTo>
                    <a:pt x="3710825" y="2555417"/>
                  </a:lnTo>
                  <a:lnTo>
                    <a:pt x="3680879" y="2559583"/>
                  </a:lnTo>
                  <a:lnTo>
                    <a:pt x="3679317" y="2558758"/>
                  </a:lnTo>
                  <a:lnTo>
                    <a:pt x="3679317" y="2559799"/>
                  </a:lnTo>
                  <a:lnTo>
                    <a:pt x="3677691" y="2560028"/>
                  </a:lnTo>
                  <a:lnTo>
                    <a:pt x="3676624" y="2559202"/>
                  </a:lnTo>
                  <a:lnTo>
                    <a:pt x="3676624" y="2560180"/>
                  </a:lnTo>
                  <a:lnTo>
                    <a:pt x="3675443" y="2560345"/>
                  </a:lnTo>
                  <a:lnTo>
                    <a:pt x="3674618" y="2559443"/>
                  </a:lnTo>
                  <a:lnTo>
                    <a:pt x="3674618" y="2560459"/>
                  </a:lnTo>
                  <a:lnTo>
                    <a:pt x="3673665" y="2560599"/>
                  </a:lnTo>
                  <a:lnTo>
                    <a:pt x="3672979" y="2559507"/>
                  </a:lnTo>
                  <a:lnTo>
                    <a:pt x="3672979" y="2560688"/>
                  </a:lnTo>
                  <a:lnTo>
                    <a:pt x="3672154" y="2560802"/>
                  </a:lnTo>
                  <a:lnTo>
                    <a:pt x="3671544" y="2559316"/>
                  </a:lnTo>
                  <a:lnTo>
                    <a:pt x="3671544" y="2560891"/>
                  </a:lnTo>
                  <a:lnTo>
                    <a:pt x="3671176" y="2560955"/>
                  </a:lnTo>
                  <a:lnTo>
                    <a:pt x="3671176" y="2568321"/>
                  </a:lnTo>
                  <a:lnTo>
                    <a:pt x="3669715" y="2568803"/>
                  </a:lnTo>
                  <a:lnTo>
                    <a:pt x="3669550" y="2564447"/>
                  </a:lnTo>
                  <a:lnTo>
                    <a:pt x="3670617" y="2564206"/>
                  </a:lnTo>
                  <a:lnTo>
                    <a:pt x="3671176" y="2568321"/>
                  </a:lnTo>
                  <a:lnTo>
                    <a:pt x="3671176" y="2560955"/>
                  </a:lnTo>
                  <a:lnTo>
                    <a:pt x="3670770" y="2561005"/>
                  </a:lnTo>
                  <a:lnTo>
                    <a:pt x="3670185" y="2558326"/>
                  </a:lnTo>
                  <a:lnTo>
                    <a:pt x="3670185" y="2561082"/>
                  </a:lnTo>
                  <a:lnTo>
                    <a:pt x="3669423" y="2561196"/>
                  </a:lnTo>
                  <a:lnTo>
                    <a:pt x="3669271" y="2557056"/>
                  </a:lnTo>
                  <a:lnTo>
                    <a:pt x="3669627" y="2557030"/>
                  </a:lnTo>
                  <a:lnTo>
                    <a:pt x="3670185" y="2561082"/>
                  </a:lnTo>
                  <a:lnTo>
                    <a:pt x="3670185" y="2558326"/>
                  </a:lnTo>
                  <a:lnTo>
                    <a:pt x="3669906" y="2557030"/>
                  </a:lnTo>
                  <a:lnTo>
                    <a:pt x="3670287" y="2557005"/>
                  </a:lnTo>
                  <a:lnTo>
                    <a:pt x="3671544" y="2560891"/>
                  </a:lnTo>
                  <a:lnTo>
                    <a:pt x="3671544" y="2559316"/>
                  </a:lnTo>
                  <a:lnTo>
                    <a:pt x="3670592" y="2556992"/>
                  </a:lnTo>
                  <a:lnTo>
                    <a:pt x="3671024" y="2556967"/>
                  </a:lnTo>
                  <a:lnTo>
                    <a:pt x="3672979" y="2560688"/>
                  </a:lnTo>
                  <a:lnTo>
                    <a:pt x="3672979" y="2559507"/>
                  </a:lnTo>
                  <a:lnTo>
                    <a:pt x="3671379" y="2556954"/>
                  </a:lnTo>
                  <a:lnTo>
                    <a:pt x="3671874" y="2556929"/>
                  </a:lnTo>
                  <a:lnTo>
                    <a:pt x="3674618" y="2560459"/>
                  </a:lnTo>
                  <a:lnTo>
                    <a:pt x="3674618" y="2559443"/>
                  </a:lnTo>
                  <a:lnTo>
                    <a:pt x="3672319" y="2556916"/>
                  </a:lnTo>
                  <a:lnTo>
                    <a:pt x="3672992" y="2556878"/>
                  </a:lnTo>
                  <a:lnTo>
                    <a:pt x="3676624" y="2560180"/>
                  </a:lnTo>
                  <a:lnTo>
                    <a:pt x="3676624" y="2559202"/>
                  </a:lnTo>
                  <a:lnTo>
                    <a:pt x="3673602" y="2556853"/>
                  </a:lnTo>
                  <a:lnTo>
                    <a:pt x="3674592" y="2556814"/>
                  </a:lnTo>
                  <a:lnTo>
                    <a:pt x="3679317" y="2559799"/>
                  </a:lnTo>
                  <a:lnTo>
                    <a:pt x="3679317" y="2558758"/>
                  </a:lnTo>
                  <a:lnTo>
                    <a:pt x="3675570" y="2556776"/>
                  </a:lnTo>
                  <a:lnTo>
                    <a:pt x="3710825" y="2555417"/>
                  </a:lnTo>
                  <a:lnTo>
                    <a:pt x="3670020" y="2553855"/>
                  </a:lnTo>
                  <a:lnTo>
                    <a:pt x="3669131" y="2553373"/>
                  </a:lnTo>
                  <a:lnTo>
                    <a:pt x="3669868" y="2553843"/>
                  </a:lnTo>
                  <a:lnTo>
                    <a:pt x="3669728" y="2553843"/>
                  </a:lnTo>
                  <a:lnTo>
                    <a:pt x="3669131" y="2553373"/>
                  </a:lnTo>
                  <a:lnTo>
                    <a:pt x="3669639" y="2553843"/>
                  </a:lnTo>
                  <a:lnTo>
                    <a:pt x="3669131" y="2553373"/>
                  </a:lnTo>
                  <a:lnTo>
                    <a:pt x="3669487" y="2553843"/>
                  </a:lnTo>
                  <a:lnTo>
                    <a:pt x="3669131" y="2553373"/>
                  </a:lnTo>
                  <a:lnTo>
                    <a:pt x="3669373" y="2553843"/>
                  </a:lnTo>
                  <a:lnTo>
                    <a:pt x="3669131" y="2553373"/>
                  </a:lnTo>
                  <a:lnTo>
                    <a:pt x="3669271" y="2553843"/>
                  </a:lnTo>
                  <a:lnTo>
                    <a:pt x="3669131" y="2553373"/>
                  </a:lnTo>
                  <a:lnTo>
                    <a:pt x="3669195" y="2553843"/>
                  </a:lnTo>
                  <a:lnTo>
                    <a:pt x="3669131" y="2553373"/>
                  </a:lnTo>
                  <a:lnTo>
                    <a:pt x="3669106" y="2553843"/>
                  </a:lnTo>
                  <a:lnTo>
                    <a:pt x="3669131" y="2553373"/>
                  </a:lnTo>
                  <a:lnTo>
                    <a:pt x="3669030" y="2553843"/>
                  </a:lnTo>
                  <a:lnTo>
                    <a:pt x="3668979" y="2557056"/>
                  </a:lnTo>
                  <a:lnTo>
                    <a:pt x="3668826" y="2561272"/>
                  </a:lnTo>
                  <a:lnTo>
                    <a:pt x="3668699" y="2561298"/>
                  </a:lnTo>
                  <a:lnTo>
                    <a:pt x="3668699" y="2564625"/>
                  </a:lnTo>
                  <a:lnTo>
                    <a:pt x="3668522" y="2569184"/>
                  </a:lnTo>
                  <a:lnTo>
                    <a:pt x="3666883" y="2569718"/>
                  </a:lnTo>
                  <a:lnTo>
                    <a:pt x="3667544" y="2564879"/>
                  </a:lnTo>
                  <a:lnTo>
                    <a:pt x="3668699" y="2564625"/>
                  </a:lnTo>
                  <a:lnTo>
                    <a:pt x="3668699" y="2561298"/>
                  </a:lnTo>
                  <a:lnTo>
                    <a:pt x="3668026" y="2561386"/>
                  </a:lnTo>
                  <a:lnTo>
                    <a:pt x="3668623" y="2557081"/>
                  </a:lnTo>
                  <a:lnTo>
                    <a:pt x="3668979" y="2557056"/>
                  </a:lnTo>
                  <a:lnTo>
                    <a:pt x="3668979" y="2553843"/>
                  </a:lnTo>
                  <a:lnTo>
                    <a:pt x="3669131" y="2553373"/>
                  </a:lnTo>
                  <a:lnTo>
                    <a:pt x="3668941" y="2553843"/>
                  </a:lnTo>
                  <a:lnTo>
                    <a:pt x="3669131" y="2553373"/>
                  </a:lnTo>
                  <a:lnTo>
                    <a:pt x="3668826" y="2553843"/>
                  </a:lnTo>
                  <a:lnTo>
                    <a:pt x="3669131" y="2553373"/>
                  </a:lnTo>
                  <a:lnTo>
                    <a:pt x="3668699" y="2553843"/>
                  </a:lnTo>
                  <a:lnTo>
                    <a:pt x="3669131" y="2553373"/>
                  </a:lnTo>
                  <a:lnTo>
                    <a:pt x="3668522" y="2553843"/>
                  </a:lnTo>
                  <a:lnTo>
                    <a:pt x="3668382" y="2553843"/>
                  </a:lnTo>
                  <a:lnTo>
                    <a:pt x="3669131" y="2553373"/>
                  </a:lnTo>
                  <a:lnTo>
                    <a:pt x="3668318" y="2553817"/>
                  </a:lnTo>
                  <a:lnTo>
                    <a:pt x="3668318" y="2557081"/>
                  </a:lnTo>
                  <a:lnTo>
                    <a:pt x="3667379" y="2561475"/>
                  </a:lnTo>
                  <a:lnTo>
                    <a:pt x="3666591" y="2561590"/>
                  </a:lnTo>
                  <a:lnTo>
                    <a:pt x="3666591" y="2565082"/>
                  </a:lnTo>
                  <a:lnTo>
                    <a:pt x="3665499" y="2570175"/>
                  </a:lnTo>
                  <a:lnTo>
                    <a:pt x="3663518" y="2570823"/>
                  </a:lnTo>
                  <a:lnTo>
                    <a:pt x="3665270" y="2565374"/>
                  </a:lnTo>
                  <a:lnTo>
                    <a:pt x="3666591" y="2565082"/>
                  </a:lnTo>
                  <a:lnTo>
                    <a:pt x="3666591" y="2561590"/>
                  </a:lnTo>
                  <a:lnTo>
                    <a:pt x="3667925" y="2557107"/>
                  </a:lnTo>
                  <a:lnTo>
                    <a:pt x="3668318" y="2557081"/>
                  </a:lnTo>
                  <a:lnTo>
                    <a:pt x="3668318" y="2553817"/>
                  </a:lnTo>
                  <a:lnTo>
                    <a:pt x="3667607" y="2553830"/>
                  </a:lnTo>
                  <a:lnTo>
                    <a:pt x="3667607" y="2557119"/>
                  </a:lnTo>
                  <a:lnTo>
                    <a:pt x="3665728" y="2561704"/>
                  </a:lnTo>
                  <a:lnTo>
                    <a:pt x="3664648" y="2561856"/>
                  </a:lnTo>
                  <a:lnTo>
                    <a:pt x="3667137" y="2557145"/>
                  </a:lnTo>
                  <a:lnTo>
                    <a:pt x="3667607" y="2557119"/>
                  </a:lnTo>
                  <a:lnTo>
                    <a:pt x="3667607" y="2553830"/>
                  </a:lnTo>
                  <a:lnTo>
                    <a:pt x="3666744" y="2553792"/>
                  </a:lnTo>
                  <a:lnTo>
                    <a:pt x="3666744" y="2557157"/>
                  </a:lnTo>
                  <a:lnTo>
                    <a:pt x="3664127" y="2561336"/>
                  </a:lnTo>
                  <a:lnTo>
                    <a:pt x="3664127" y="2565628"/>
                  </a:lnTo>
                  <a:lnTo>
                    <a:pt x="3661778" y="2571381"/>
                  </a:lnTo>
                  <a:lnTo>
                    <a:pt x="3659174" y="2572232"/>
                  </a:lnTo>
                  <a:lnTo>
                    <a:pt x="3662464" y="2565997"/>
                  </a:lnTo>
                  <a:lnTo>
                    <a:pt x="3664127" y="2565628"/>
                  </a:lnTo>
                  <a:lnTo>
                    <a:pt x="3664127" y="2561336"/>
                  </a:lnTo>
                  <a:lnTo>
                    <a:pt x="3663708" y="2561996"/>
                  </a:lnTo>
                  <a:lnTo>
                    <a:pt x="3662273" y="2562199"/>
                  </a:lnTo>
                  <a:lnTo>
                    <a:pt x="3666172" y="2557183"/>
                  </a:lnTo>
                  <a:lnTo>
                    <a:pt x="3666744" y="2557157"/>
                  </a:lnTo>
                  <a:lnTo>
                    <a:pt x="3666744" y="2553792"/>
                  </a:lnTo>
                  <a:lnTo>
                    <a:pt x="3665664" y="2553754"/>
                  </a:lnTo>
                  <a:lnTo>
                    <a:pt x="3665664" y="2557208"/>
                  </a:lnTo>
                  <a:lnTo>
                    <a:pt x="3660978" y="2562364"/>
                  </a:lnTo>
                  <a:lnTo>
                    <a:pt x="3660978" y="2566314"/>
                  </a:lnTo>
                  <a:lnTo>
                    <a:pt x="3656774" y="2573007"/>
                  </a:lnTo>
                  <a:lnTo>
                    <a:pt x="3652913" y="2574264"/>
                  </a:lnTo>
                  <a:lnTo>
                    <a:pt x="3658692" y="2566822"/>
                  </a:lnTo>
                  <a:lnTo>
                    <a:pt x="3660978" y="2566314"/>
                  </a:lnTo>
                  <a:lnTo>
                    <a:pt x="3660978" y="2562364"/>
                  </a:lnTo>
                  <a:lnTo>
                    <a:pt x="3658870" y="2562669"/>
                  </a:lnTo>
                  <a:lnTo>
                    <a:pt x="3664864" y="2557246"/>
                  </a:lnTo>
                  <a:lnTo>
                    <a:pt x="3665664" y="2557208"/>
                  </a:lnTo>
                  <a:lnTo>
                    <a:pt x="3665664" y="2553754"/>
                  </a:lnTo>
                  <a:lnTo>
                    <a:pt x="3664102" y="2553690"/>
                  </a:lnTo>
                  <a:lnTo>
                    <a:pt x="3664102" y="2557272"/>
                  </a:lnTo>
                  <a:lnTo>
                    <a:pt x="3656774" y="2562961"/>
                  </a:lnTo>
                  <a:lnTo>
                    <a:pt x="3656520" y="2562999"/>
                  </a:lnTo>
                  <a:lnTo>
                    <a:pt x="3656520" y="2567292"/>
                  </a:lnTo>
                  <a:lnTo>
                    <a:pt x="3649065" y="2575522"/>
                  </a:lnTo>
                  <a:lnTo>
                    <a:pt x="3642233" y="2577744"/>
                  </a:lnTo>
                  <a:lnTo>
                    <a:pt x="3652888" y="2568092"/>
                  </a:lnTo>
                  <a:lnTo>
                    <a:pt x="3656520" y="2567292"/>
                  </a:lnTo>
                  <a:lnTo>
                    <a:pt x="3656520" y="2562999"/>
                  </a:lnTo>
                  <a:lnTo>
                    <a:pt x="3653066" y="2563482"/>
                  </a:lnTo>
                  <a:lnTo>
                    <a:pt x="3662857" y="2557322"/>
                  </a:lnTo>
                  <a:lnTo>
                    <a:pt x="3664102" y="2557272"/>
                  </a:lnTo>
                  <a:lnTo>
                    <a:pt x="3664102" y="2553690"/>
                  </a:lnTo>
                  <a:lnTo>
                    <a:pt x="0" y="2412619"/>
                  </a:lnTo>
                  <a:lnTo>
                    <a:pt x="0" y="2698216"/>
                  </a:lnTo>
                  <a:lnTo>
                    <a:pt x="3661549" y="2557373"/>
                  </a:lnTo>
                  <a:lnTo>
                    <a:pt x="3649116" y="2563939"/>
                  </a:lnTo>
                  <a:lnTo>
                    <a:pt x="3649116" y="2568918"/>
                  </a:lnTo>
                  <a:lnTo>
                    <a:pt x="3634498" y="2580259"/>
                  </a:lnTo>
                  <a:lnTo>
                    <a:pt x="3617760" y="2585707"/>
                  </a:lnTo>
                  <a:lnTo>
                    <a:pt x="3641928" y="2570492"/>
                  </a:lnTo>
                  <a:lnTo>
                    <a:pt x="3649116" y="2568918"/>
                  </a:lnTo>
                  <a:lnTo>
                    <a:pt x="3649116" y="2563939"/>
                  </a:lnTo>
                  <a:lnTo>
                    <a:pt x="3648875" y="2564066"/>
                  </a:lnTo>
                  <a:lnTo>
                    <a:pt x="0" y="3070542"/>
                  </a:lnTo>
                  <a:lnTo>
                    <a:pt x="0" y="3365004"/>
                  </a:lnTo>
                  <a:lnTo>
                    <a:pt x="3633012" y="2572435"/>
                  </a:lnTo>
                  <a:lnTo>
                    <a:pt x="3592030" y="2594064"/>
                  </a:lnTo>
                  <a:lnTo>
                    <a:pt x="0" y="3761105"/>
                  </a:lnTo>
                  <a:lnTo>
                    <a:pt x="0" y="4084574"/>
                  </a:lnTo>
                  <a:lnTo>
                    <a:pt x="3502456" y="2641333"/>
                  </a:lnTo>
                  <a:lnTo>
                    <a:pt x="11544" y="4483430"/>
                  </a:lnTo>
                  <a:lnTo>
                    <a:pt x="11544" y="4854918"/>
                  </a:lnTo>
                  <a:lnTo>
                    <a:pt x="3580396" y="2609215"/>
                  </a:lnTo>
                  <a:lnTo>
                    <a:pt x="3616223" y="2594445"/>
                  </a:lnTo>
                  <a:lnTo>
                    <a:pt x="177431" y="5263756"/>
                  </a:lnTo>
                  <a:lnTo>
                    <a:pt x="677938" y="5263756"/>
                  </a:lnTo>
                  <a:lnTo>
                    <a:pt x="3630130" y="2588717"/>
                  </a:lnTo>
                  <a:lnTo>
                    <a:pt x="3641267" y="2584119"/>
                  </a:lnTo>
                  <a:lnTo>
                    <a:pt x="1213231" y="5263756"/>
                  </a:lnTo>
                  <a:lnTo>
                    <a:pt x="1565249" y="5263756"/>
                  </a:lnTo>
                  <a:lnTo>
                    <a:pt x="3647135" y="2581706"/>
                  </a:lnTo>
                  <a:lnTo>
                    <a:pt x="3652761" y="2579382"/>
                  </a:lnTo>
                  <a:lnTo>
                    <a:pt x="1963635" y="5263756"/>
                  </a:lnTo>
                  <a:lnTo>
                    <a:pt x="2238921" y="5263756"/>
                  </a:lnTo>
                  <a:lnTo>
                    <a:pt x="3656139" y="2577985"/>
                  </a:lnTo>
                  <a:lnTo>
                    <a:pt x="3659682" y="2576525"/>
                  </a:lnTo>
                  <a:lnTo>
                    <a:pt x="2564155" y="5263756"/>
                  </a:lnTo>
                  <a:lnTo>
                    <a:pt x="2797899" y="5263756"/>
                  </a:lnTo>
                  <a:lnTo>
                    <a:pt x="3661994" y="2575585"/>
                  </a:lnTo>
                  <a:lnTo>
                    <a:pt x="3664559" y="2574518"/>
                  </a:lnTo>
                  <a:lnTo>
                    <a:pt x="3084118" y="5263756"/>
                  </a:lnTo>
                  <a:lnTo>
                    <a:pt x="3296907" y="5263756"/>
                  </a:lnTo>
                  <a:lnTo>
                    <a:pt x="3666325" y="2573794"/>
                  </a:lnTo>
                  <a:lnTo>
                    <a:pt x="3668382" y="2572943"/>
                  </a:lnTo>
                  <a:lnTo>
                    <a:pt x="3565956" y="5263756"/>
                  </a:lnTo>
                  <a:lnTo>
                    <a:pt x="3772331" y="5263756"/>
                  </a:lnTo>
                  <a:lnTo>
                    <a:pt x="3669842" y="2572334"/>
                  </a:lnTo>
                  <a:lnTo>
                    <a:pt x="3671633" y="2571597"/>
                  </a:lnTo>
                  <a:lnTo>
                    <a:pt x="4041381" y="5263756"/>
                  </a:lnTo>
                  <a:lnTo>
                    <a:pt x="4254182" y="5263756"/>
                  </a:lnTo>
                  <a:lnTo>
                    <a:pt x="3672941" y="2571064"/>
                  </a:lnTo>
                  <a:lnTo>
                    <a:pt x="3674592" y="2570378"/>
                  </a:lnTo>
                  <a:lnTo>
                    <a:pt x="4540389" y="5263756"/>
                  </a:lnTo>
                  <a:lnTo>
                    <a:pt x="4774158" y="5263756"/>
                  </a:lnTo>
                  <a:lnTo>
                    <a:pt x="3675837" y="2569857"/>
                  </a:lnTo>
                  <a:lnTo>
                    <a:pt x="3677462" y="2569184"/>
                  </a:lnTo>
                  <a:lnTo>
                    <a:pt x="5099367" y="5263756"/>
                  </a:lnTo>
                  <a:lnTo>
                    <a:pt x="5374665" y="5263756"/>
                  </a:lnTo>
                  <a:lnTo>
                    <a:pt x="3678732" y="2568651"/>
                  </a:lnTo>
                  <a:lnTo>
                    <a:pt x="3680434" y="2567952"/>
                  </a:lnTo>
                  <a:lnTo>
                    <a:pt x="5773039" y="5263756"/>
                  </a:lnTo>
                  <a:lnTo>
                    <a:pt x="6125070" y="5263756"/>
                  </a:lnTo>
                  <a:lnTo>
                    <a:pt x="3681806" y="2567381"/>
                  </a:lnTo>
                  <a:lnTo>
                    <a:pt x="3683711" y="2566593"/>
                  </a:lnTo>
                  <a:lnTo>
                    <a:pt x="6660375" y="5263756"/>
                  </a:lnTo>
                  <a:lnTo>
                    <a:pt x="7160869" y="5263756"/>
                  </a:lnTo>
                  <a:lnTo>
                    <a:pt x="3685298" y="2565933"/>
                  </a:lnTo>
                  <a:lnTo>
                    <a:pt x="3687584" y="2564993"/>
                  </a:lnTo>
                  <a:lnTo>
                    <a:pt x="7315200" y="4847641"/>
                  </a:lnTo>
                  <a:lnTo>
                    <a:pt x="7315200" y="4477321"/>
                  </a:lnTo>
                  <a:close/>
                </a:path>
                <a:path w="7315200" h="5264150">
                  <a:moveTo>
                    <a:pt x="7315200" y="3726497"/>
                  </a:moveTo>
                  <a:lnTo>
                    <a:pt x="3710825" y="2555417"/>
                  </a:lnTo>
                  <a:lnTo>
                    <a:pt x="7315200" y="4040682"/>
                  </a:lnTo>
                  <a:lnTo>
                    <a:pt x="7315200" y="3726497"/>
                  </a:lnTo>
                  <a:close/>
                </a:path>
                <a:path w="7315200" h="5264150">
                  <a:moveTo>
                    <a:pt x="7315200" y="3055747"/>
                  </a:moveTo>
                  <a:lnTo>
                    <a:pt x="3710825" y="2555417"/>
                  </a:lnTo>
                  <a:lnTo>
                    <a:pt x="7315200" y="3341763"/>
                  </a:lnTo>
                  <a:lnTo>
                    <a:pt x="7315200" y="3055747"/>
                  </a:lnTo>
                  <a:close/>
                </a:path>
                <a:path w="7315200" h="5264150">
                  <a:moveTo>
                    <a:pt x="7315200" y="2416721"/>
                  </a:moveTo>
                  <a:lnTo>
                    <a:pt x="3710825" y="2555417"/>
                  </a:lnTo>
                  <a:lnTo>
                    <a:pt x="7315200" y="2694101"/>
                  </a:lnTo>
                  <a:lnTo>
                    <a:pt x="7315200" y="2416721"/>
                  </a:lnTo>
                  <a:close/>
                </a:path>
                <a:path w="7315200" h="5264150">
                  <a:moveTo>
                    <a:pt x="7315200" y="1769046"/>
                  </a:moveTo>
                  <a:lnTo>
                    <a:pt x="3710825" y="2555417"/>
                  </a:lnTo>
                  <a:lnTo>
                    <a:pt x="7315200" y="2055075"/>
                  </a:lnTo>
                  <a:lnTo>
                    <a:pt x="7315200" y="1769046"/>
                  </a:lnTo>
                  <a:close/>
                </a:path>
                <a:path w="7315200" h="5264150">
                  <a:moveTo>
                    <a:pt x="7315200" y="1070127"/>
                  </a:moveTo>
                  <a:lnTo>
                    <a:pt x="3710825" y="2555417"/>
                  </a:lnTo>
                  <a:lnTo>
                    <a:pt x="7315200" y="1384338"/>
                  </a:lnTo>
                  <a:lnTo>
                    <a:pt x="7315200" y="1070127"/>
                  </a:lnTo>
                  <a:close/>
                </a:path>
                <a:path w="7315200" h="5264150">
                  <a:moveTo>
                    <a:pt x="7315200" y="262940"/>
                  </a:moveTo>
                  <a:lnTo>
                    <a:pt x="3710825" y="2555417"/>
                  </a:lnTo>
                  <a:lnTo>
                    <a:pt x="7315200" y="632980"/>
                  </a:lnTo>
                  <a:lnTo>
                    <a:pt x="7315200" y="262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2151" y="990600"/>
              <a:ext cx="3674008" cy="3870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608" y="415649"/>
              <a:ext cx="4973798" cy="22367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57420" y="5763488"/>
              <a:ext cx="654050" cy="344805"/>
            </a:xfrm>
            <a:custGeom>
              <a:avLst/>
              <a:gdLst/>
              <a:ahLst/>
              <a:cxnLst/>
              <a:rect l="l" t="t" r="r" b="b"/>
              <a:pathLst>
                <a:path w="654050" h="344804">
                  <a:moveTo>
                    <a:pt x="289778" y="0"/>
                  </a:moveTo>
                  <a:lnTo>
                    <a:pt x="236655" y="9844"/>
                  </a:lnTo>
                  <a:lnTo>
                    <a:pt x="189494" y="20519"/>
                  </a:lnTo>
                  <a:lnTo>
                    <a:pt x="148095" y="31945"/>
                  </a:lnTo>
                  <a:lnTo>
                    <a:pt x="81769" y="56746"/>
                  </a:lnTo>
                  <a:lnTo>
                    <a:pt x="36058" y="83632"/>
                  </a:lnTo>
                  <a:lnTo>
                    <a:pt x="9341" y="111987"/>
                  </a:lnTo>
                  <a:lnTo>
                    <a:pt x="0" y="141194"/>
                  </a:lnTo>
                  <a:lnTo>
                    <a:pt x="1338" y="155924"/>
                  </a:lnTo>
                  <a:lnTo>
                    <a:pt x="26963" y="199699"/>
                  </a:lnTo>
                  <a:lnTo>
                    <a:pt x="60029" y="227765"/>
                  </a:lnTo>
                  <a:lnTo>
                    <a:pt x="103992" y="254219"/>
                  </a:lnTo>
                  <a:lnTo>
                    <a:pt x="157232" y="278444"/>
                  </a:lnTo>
                  <a:lnTo>
                    <a:pt x="218129" y="299823"/>
                  </a:lnTo>
                  <a:lnTo>
                    <a:pt x="285064" y="317742"/>
                  </a:lnTo>
                  <a:lnTo>
                    <a:pt x="356418" y="331583"/>
                  </a:lnTo>
                  <a:lnTo>
                    <a:pt x="430571" y="340731"/>
                  </a:lnTo>
                  <a:lnTo>
                    <a:pt x="505903" y="344568"/>
                  </a:lnTo>
                  <a:lnTo>
                    <a:pt x="543505" y="344303"/>
                  </a:lnTo>
                  <a:lnTo>
                    <a:pt x="580795" y="342480"/>
                  </a:lnTo>
                  <a:lnTo>
                    <a:pt x="617570" y="339021"/>
                  </a:lnTo>
                  <a:lnTo>
                    <a:pt x="653627" y="333849"/>
                  </a:lnTo>
                  <a:lnTo>
                    <a:pt x="621621" y="337456"/>
                  </a:lnTo>
                  <a:lnTo>
                    <a:pt x="588004" y="339377"/>
                  </a:lnTo>
                  <a:lnTo>
                    <a:pt x="517272" y="338431"/>
                  </a:lnTo>
                  <a:lnTo>
                    <a:pt x="444100" y="331549"/>
                  </a:lnTo>
                  <a:lnTo>
                    <a:pt x="371153" y="319272"/>
                  </a:lnTo>
                  <a:lnTo>
                    <a:pt x="301099" y="302135"/>
                  </a:lnTo>
                  <a:lnTo>
                    <a:pt x="236605" y="280680"/>
                  </a:lnTo>
                  <a:lnTo>
                    <a:pt x="180338" y="255443"/>
                  </a:lnTo>
                  <a:lnTo>
                    <a:pt x="134964" y="226964"/>
                  </a:lnTo>
                  <a:lnTo>
                    <a:pt x="103153" y="195780"/>
                  </a:lnTo>
                  <a:lnTo>
                    <a:pt x="86696" y="145113"/>
                  </a:lnTo>
                  <a:lnTo>
                    <a:pt x="90881" y="127455"/>
                  </a:lnTo>
                  <a:lnTo>
                    <a:pt x="115755" y="91390"/>
                  </a:lnTo>
                  <a:lnTo>
                    <a:pt x="164858" y="54775"/>
                  </a:lnTo>
                  <a:lnTo>
                    <a:pt x="199330" y="36430"/>
                  </a:lnTo>
                  <a:lnTo>
                    <a:pt x="240858" y="18149"/>
                  </a:lnTo>
                  <a:lnTo>
                    <a:pt x="289778" y="0"/>
                  </a:lnTo>
                  <a:close/>
                </a:path>
              </a:pathLst>
            </a:custGeom>
            <a:solidFill>
              <a:srgbClr val="EB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64261" y="5705748"/>
              <a:ext cx="820419" cy="412115"/>
            </a:xfrm>
            <a:custGeom>
              <a:avLst/>
              <a:gdLst/>
              <a:ahLst/>
              <a:cxnLst/>
              <a:rect l="l" t="t" r="r" b="b"/>
              <a:pathLst>
                <a:path w="820419" h="412114">
                  <a:moveTo>
                    <a:pt x="410658" y="0"/>
                  </a:moveTo>
                  <a:lnTo>
                    <a:pt x="354174" y="10625"/>
                  </a:lnTo>
                  <a:lnTo>
                    <a:pt x="302373" y="21759"/>
                  </a:lnTo>
                  <a:lnTo>
                    <a:pt x="255135" y="33358"/>
                  </a:lnTo>
                  <a:lnTo>
                    <a:pt x="212337" y="45383"/>
                  </a:lnTo>
                  <a:lnTo>
                    <a:pt x="173859" y="57791"/>
                  </a:lnTo>
                  <a:lnTo>
                    <a:pt x="109377" y="83592"/>
                  </a:lnTo>
                  <a:lnTo>
                    <a:pt x="60720" y="110429"/>
                  </a:lnTo>
                  <a:lnTo>
                    <a:pt x="26918" y="137971"/>
                  </a:lnTo>
                  <a:lnTo>
                    <a:pt x="1946" y="179880"/>
                  </a:lnTo>
                  <a:lnTo>
                    <a:pt x="0" y="193843"/>
                  </a:lnTo>
                  <a:lnTo>
                    <a:pt x="1039" y="207733"/>
                  </a:lnTo>
                  <a:lnTo>
                    <a:pt x="20866" y="248554"/>
                  </a:lnTo>
                  <a:lnTo>
                    <a:pt x="63208" y="287229"/>
                  </a:lnTo>
                  <a:lnTo>
                    <a:pt x="102329" y="311269"/>
                  </a:lnTo>
                  <a:lnTo>
                    <a:pt x="149033" y="333526"/>
                  </a:lnTo>
                  <a:lnTo>
                    <a:pt x="202351" y="353669"/>
                  </a:lnTo>
                  <a:lnTo>
                    <a:pt x="261312" y="371366"/>
                  </a:lnTo>
                  <a:lnTo>
                    <a:pt x="324948" y="386286"/>
                  </a:lnTo>
                  <a:lnTo>
                    <a:pt x="392289" y="398097"/>
                  </a:lnTo>
                  <a:lnTo>
                    <a:pt x="462365" y="406467"/>
                  </a:lnTo>
                  <a:lnTo>
                    <a:pt x="534207" y="411066"/>
                  </a:lnTo>
                  <a:lnTo>
                    <a:pt x="570487" y="411847"/>
                  </a:lnTo>
                  <a:lnTo>
                    <a:pt x="606845" y="411560"/>
                  </a:lnTo>
                  <a:lnTo>
                    <a:pt x="679310" y="407620"/>
                  </a:lnTo>
                  <a:lnTo>
                    <a:pt x="750631" y="398912"/>
                  </a:lnTo>
                  <a:lnTo>
                    <a:pt x="819840" y="385105"/>
                  </a:lnTo>
                  <a:lnTo>
                    <a:pt x="788894" y="388552"/>
                  </a:lnTo>
                  <a:lnTo>
                    <a:pt x="756660" y="391029"/>
                  </a:lnTo>
                  <a:lnTo>
                    <a:pt x="723328" y="392558"/>
                  </a:lnTo>
                  <a:lnTo>
                    <a:pt x="689091" y="393161"/>
                  </a:lnTo>
                  <a:lnTo>
                    <a:pt x="654141" y="392859"/>
                  </a:lnTo>
                  <a:lnTo>
                    <a:pt x="582869" y="389629"/>
                  </a:lnTo>
                  <a:lnTo>
                    <a:pt x="511043" y="383043"/>
                  </a:lnTo>
                  <a:lnTo>
                    <a:pt x="440201" y="373274"/>
                  </a:lnTo>
                  <a:lnTo>
                    <a:pt x="371874" y="360498"/>
                  </a:lnTo>
                  <a:lnTo>
                    <a:pt x="307598" y="344888"/>
                  </a:lnTo>
                  <a:lnTo>
                    <a:pt x="248906" y="326619"/>
                  </a:lnTo>
                  <a:lnTo>
                    <a:pt x="197333" y="305865"/>
                  </a:lnTo>
                  <a:lnTo>
                    <a:pt x="154413" y="282800"/>
                  </a:lnTo>
                  <a:lnTo>
                    <a:pt x="121680" y="257599"/>
                  </a:lnTo>
                  <a:lnTo>
                    <a:pt x="95038" y="216173"/>
                  </a:lnTo>
                  <a:lnTo>
                    <a:pt x="92913" y="201485"/>
                  </a:lnTo>
                  <a:lnTo>
                    <a:pt x="94485" y="186394"/>
                  </a:lnTo>
                  <a:lnTo>
                    <a:pt x="123305" y="138918"/>
                  </a:lnTo>
                  <a:lnTo>
                    <a:pt x="164520" y="105650"/>
                  </a:lnTo>
                  <a:lnTo>
                    <a:pt x="225128" y="71291"/>
                  </a:lnTo>
                  <a:lnTo>
                    <a:pt x="263184" y="53757"/>
                  </a:lnTo>
                  <a:lnTo>
                    <a:pt x="306663" y="36016"/>
                  </a:lnTo>
                  <a:lnTo>
                    <a:pt x="355757" y="18090"/>
                  </a:lnTo>
                  <a:lnTo>
                    <a:pt x="410658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46073" y="5329555"/>
            <a:ext cx="3342640" cy="766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275" spc="-1889" baseline="-17182" dirty="0">
                <a:solidFill>
                  <a:srgbClr val="056645"/>
                </a:solidFill>
                <a:latin typeface="Arial MT"/>
                <a:cs typeface="Arial MT"/>
              </a:rPr>
              <a:t>U</a:t>
            </a:r>
            <a:r>
              <a:rPr sz="7275" spc="517" baseline="-17182" dirty="0">
                <a:solidFill>
                  <a:srgbClr val="056645"/>
                </a:solidFill>
                <a:latin typeface="Arial MT"/>
                <a:cs typeface="Arial MT"/>
              </a:rPr>
              <a:t>B</a:t>
            </a:r>
            <a:r>
              <a:rPr sz="7275" spc="-547" baseline="-17182" dirty="0">
                <a:solidFill>
                  <a:srgbClr val="056645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737370"/>
                </a:solidFill>
                <a:latin typeface="Arial MT"/>
                <a:cs typeface="Arial MT"/>
              </a:rPr>
              <a:t>UTTARANCHAL</a:t>
            </a:r>
            <a:endParaRPr sz="25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7814" y="5878830"/>
            <a:ext cx="3162994" cy="4366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85" dirty="0">
                <a:solidFill>
                  <a:srgbClr val="737370"/>
                </a:solidFill>
                <a:latin typeface="Arial MT"/>
                <a:cs typeface="Arial MT"/>
              </a:rPr>
              <a:t>BIOTECH</a:t>
            </a:r>
            <a:r>
              <a:rPr sz="2750" spc="225" dirty="0">
                <a:solidFill>
                  <a:srgbClr val="737370"/>
                </a:solidFill>
                <a:latin typeface="Arial MT"/>
                <a:cs typeface="Arial MT"/>
              </a:rPr>
              <a:t> </a:t>
            </a:r>
            <a:r>
              <a:rPr lang="en-US" sz="2750" spc="-25" dirty="0" smtClean="0">
                <a:solidFill>
                  <a:srgbClr val="737370"/>
                </a:solidFill>
                <a:latin typeface="Arial MT"/>
                <a:cs typeface="Arial MT"/>
              </a:rPr>
              <a:t>LTD.</a:t>
            </a:r>
            <a:endParaRPr sz="275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8298" y="4469751"/>
            <a:ext cx="172720" cy="875030"/>
          </a:xfrm>
          <a:prstGeom prst="rect">
            <a:avLst/>
          </a:prstGeom>
        </p:spPr>
        <p:txBody>
          <a:bodyPr vert="vert270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dirty="0">
                <a:solidFill>
                  <a:srgbClr val="2B2929"/>
                </a:solidFill>
                <a:latin typeface="Arial MT"/>
                <a:cs typeface="Arial MT"/>
              </a:rPr>
              <a:t>UBL/200/07-</a:t>
            </a:r>
            <a:r>
              <a:rPr sz="850" spc="-20" dirty="0">
                <a:solidFill>
                  <a:srgbClr val="2B2929"/>
                </a:solidFill>
                <a:latin typeface="Arial MT"/>
                <a:cs typeface="Arial MT"/>
              </a:rPr>
              <a:t>2024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095" y="6272046"/>
            <a:ext cx="5895340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5"/>
              </a:spcBef>
            </a:pPr>
            <a:r>
              <a:rPr sz="1050" b="1" spc="-10" dirty="0">
                <a:solidFill>
                  <a:srgbClr val="2B2929"/>
                </a:solidFill>
                <a:latin typeface="Tahoma"/>
                <a:cs typeface="Tahoma"/>
              </a:rPr>
              <a:t>Office:</a:t>
            </a:r>
            <a:r>
              <a:rPr sz="1050" b="1" spc="8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30-A,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Government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2B2929"/>
                </a:solidFill>
                <a:latin typeface="Tahoma"/>
                <a:cs typeface="Tahoma"/>
              </a:rPr>
              <a:t>Industrial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2B2929"/>
                </a:solidFill>
                <a:latin typeface="Tahoma"/>
                <a:cs typeface="Tahoma"/>
              </a:rPr>
              <a:t>Estate,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Charkop,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Kandivali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50" dirty="0">
                <a:solidFill>
                  <a:srgbClr val="2B2929"/>
                </a:solidFill>
                <a:latin typeface="Tahoma"/>
                <a:cs typeface="Tahoma"/>
              </a:rPr>
              <a:t>(West),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Mumbai</a:t>
            </a:r>
            <a:r>
              <a:rPr sz="1050" spc="43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-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400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067,</a:t>
            </a:r>
            <a:r>
              <a:rPr sz="1050" spc="4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2B2929"/>
                </a:solidFill>
                <a:latin typeface="Tahoma"/>
                <a:cs typeface="Tahoma"/>
              </a:rPr>
              <a:t>INDIA. </a:t>
            </a:r>
            <a:r>
              <a:rPr sz="1050" spc="-50" dirty="0">
                <a:solidFill>
                  <a:srgbClr val="2B2929"/>
                </a:solidFill>
                <a:latin typeface="Tahoma"/>
                <a:cs typeface="Tahoma"/>
              </a:rPr>
              <a:t>Tel.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No.</a:t>
            </a:r>
            <a:r>
              <a:rPr sz="1050" spc="4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:</a:t>
            </a:r>
            <a:r>
              <a:rPr sz="1050" spc="4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2B2929"/>
                </a:solidFill>
                <a:latin typeface="Tahoma"/>
                <a:cs typeface="Tahoma"/>
              </a:rPr>
              <a:t>+91</a:t>
            </a:r>
            <a:r>
              <a:rPr sz="1050" spc="4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22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6263</a:t>
            </a:r>
            <a:r>
              <a:rPr sz="1050" spc="4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20" dirty="0">
                <a:solidFill>
                  <a:srgbClr val="2B2929"/>
                </a:solidFill>
                <a:latin typeface="Tahoma"/>
                <a:cs typeface="Tahoma"/>
              </a:rPr>
              <a:t>9000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50" b="1" spc="-35" dirty="0">
                <a:solidFill>
                  <a:srgbClr val="2B2929"/>
                </a:solidFill>
                <a:latin typeface="Tahoma"/>
                <a:cs typeface="Tahoma"/>
              </a:rPr>
              <a:t>Plant:</a:t>
            </a:r>
            <a:r>
              <a:rPr sz="1050" b="1" spc="75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Jai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Nagar-3,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Dineshpur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Road,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Rudrapur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-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263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2B2929"/>
                </a:solidFill>
                <a:latin typeface="Tahoma"/>
                <a:cs typeface="Tahoma"/>
              </a:rPr>
              <a:t>153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2B2929"/>
                </a:solidFill>
                <a:latin typeface="Tahoma"/>
                <a:cs typeface="Tahoma"/>
              </a:rPr>
              <a:t>(U.S.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Nagar),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Uttarakhand,</a:t>
            </a:r>
            <a:r>
              <a:rPr sz="1050" spc="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2B2929"/>
                </a:solidFill>
                <a:latin typeface="Tahoma"/>
                <a:cs typeface="Tahoma"/>
              </a:rPr>
              <a:t>INDIA.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  <a:tabLst>
                <a:tab pos="1795145" algn="l"/>
              </a:tabLst>
            </a:pPr>
            <a:r>
              <a:rPr sz="1050" b="1" spc="-25" dirty="0">
                <a:solidFill>
                  <a:srgbClr val="2B2929"/>
                </a:solidFill>
                <a:latin typeface="Tahoma"/>
                <a:cs typeface="Tahoma"/>
              </a:rPr>
              <a:t>E-</a:t>
            </a:r>
            <a:r>
              <a:rPr sz="1050" b="1" dirty="0">
                <a:solidFill>
                  <a:srgbClr val="2B2929"/>
                </a:solidFill>
                <a:latin typeface="Tahoma"/>
                <a:cs typeface="Tahoma"/>
              </a:rPr>
              <a:t>mail:</a:t>
            </a:r>
            <a:r>
              <a:rPr sz="1050" b="1" spc="-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2B2929"/>
                </a:solidFill>
                <a:latin typeface="Tahoma"/>
                <a:cs typeface="Tahoma"/>
                <a:hlinkClick r:id="rId6"/>
              </a:rPr>
              <a:t>info@ublgroup.in</a:t>
            </a:r>
            <a:r>
              <a:rPr sz="1050" dirty="0">
                <a:solidFill>
                  <a:srgbClr val="2B2929"/>
                </a:solidFill>
                <a:latin typeface="Tahoma"/>
                <a:cs typeface="Tahoma"/>
              </a:rPr>
              <a:t>	</a:t>
            </a:r>
            <a:r>
              <a:rPr sz="1050" b="1" spc="-35" dirty="0">
                <a:solidFill>
                  <a:srgbClr val="2B2929"/>
                </a:solidFill>
                <a:latin typeface="Tahoma"/>
                <a:cs typeface="Tahoma"/>
              </a:rPr>
              <a:t>Website:</a:t>
            </a:r>
            <a:r>
              <a:rPr sz="1050" b="1" spc="-40" dirty="0">
                <a:solidFill>
                  <a:srgbClr val="2B2929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2B2929"/>
                </a:solidFill>
                <a:latin typeface="Tahoma"/>
                <a:cs typeface="Tahoma"/>
                <a:hlinkClick r:id="rId7"/>
              </a:rPr>
              <a:t>www.ublgroup.in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4943" y="6895688"/>
            <a:ext cx="65951" cy="65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177" y="1085019"/>
            <a:ext cx="6043930" cy="516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i="1" spc="-10" dirty="0">
                <a:solidFill>
                  <a:srgbClr val="2B2929"/>
                </a:solidFill>
                <a:latin typeface="Times New Roman"/>
                <a:cs typeface="Times New Roman"/>
              </a:rPr>
              <a:t>Dear</a:t>
            </a:r>
            <a:r>
              <a:rPr sz="1350" b="1" i="1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b="1" i="1" spc="-25" dirty="0">
                <a:solidFill>
                  <a:srgbClr val="2B2929"/>
                </a:solidFill>
                <a:latin typeface="Times New Roman"/>
                <a:cs typeface="Times New Roman"/>
              </a:rPr>
              <a:t>Valuable</a:t>
            </a:r>
            <a:r>
              <a:rPr sz="1350" b="1" i="1" spc="-1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b="1" i="1" spc="-10" dirty="0">
                <a:solidFill>
                  <a:srgbClr val="2B2929"/>
                </a:solidFill>
                <a:latin typeface="Times New Roman"/>
                <a:cs typeface="Times New Roman"/>
              </a:rPr>
              <a:t>Customers,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00"/>
              </a:lnSpc>
              <a:spcBef>
                <a:spcPts val="1520"/>
              </a:spcBef>
            </a:pP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At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UTTARANCHAL</a:t>
            </a:r>
            <a:r>
              <a:rPr sz="1350" spc="-6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BIOTECH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LTD.,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 we pride ourselves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on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helping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 every member of</a:t>
            </a:r>
            <a:r>
              <a:rPr sz="1350" spc="-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your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family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lead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productive,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healthy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high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quality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lives.</a:t>
            </a:r>
            <a:r>
              <a:rPr sz="1350" spc="-114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65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constantly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strive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offer</a:t>
            </a:r>
            <a:r>
              <a:rPr sz="1350" spc="-9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</a:t>
            </a:r>
            <a:r>
              <a:rPr sz="1350" spc="-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unique</a:t>
            </a:r>
            <a:r>
              <a:rPr sz="1350" spc="4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range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of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products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5" dirty="0">
                <a:solidFill>
                  <a:srgbClr val="2B2929"/>
                </a:solidFill>
                <a:latin typeface="Times New Roman"/>
                <a:cs typeface="Times New Roman"/>
              </a:rPr>
              <a:t>-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from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prescription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pharmaceutical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4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over-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the-counter</a:t>
            </a:r>
            <a:r>
              <a:rPr sz="1350" spc="-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treatments.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Corporate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Social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Responsibility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is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very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much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part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of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UBL’s</a:t>
            </a:r>
            <a:r>
              <a:rPr sz="1350" spc="26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fabric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5" dirty="0">
                <a:solidFill>
                  <a:srgbClr val="2B2929"/>
                </a:solidFill>
                <a:latin typeface="Times New Roman"/>
                <a:cs typeface="Times New Roman"/>
              </a:rPr>
              <a:t>-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-10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invest in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people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environment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through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sponsorship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donations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as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well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as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compassionate</a:t>
            </a:r>
            <a:r>
              <a:rPr sz="1350" spc="-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care</a:t>
            </a:r>
            <a:r>
              <a:rPr sz="1350" spc="-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for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those</a:t>
            </a:r>
            <a:r>
              <a:rPr sz="1350" spc="-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</a:t>
            </a:r>
            <a:r>
              <a:rPr sz="1350" spc="-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need.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00"/>
              </a:lnSpc>
              <a:spcBef>
                <a:spcPts val="1465"/>
              </a:spcBef>
            </a:pP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best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serve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our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clients</a:t>
            </a:r>
            <a:r>
              <a:rPr sz="1350" spc="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believe</a:t>
            </a:r>
            <a:r>
              <a:rPr sz="1350" spc="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establishing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range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of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international</a:t>
            </a:r>
            <a:r>
              <a:rPr sz="1350" spc="1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strategic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partnerships </a:t>
            </a:r>
            <a:r>
              <a:rPr sz="1350" spc="-55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strengthen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all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activities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from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development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4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1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commercialization,</a:t>
            </a:r>
            <a:r>
              <a:rPr sz="1350" spc="-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product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supply</a:t>
            </a:r>
            <a:r>
              <a:rPr sz="1350" spc="-8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7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marketing.</a:t>
            </a:r>
            <a:r>
              <a:rPr sz="1350" spc="-7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1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work</a:t>
            </a:r>
            <a:r>
              <a:rPr sz="1350" spc="-5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continuously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consolidate</a:t>
            </a:r>
            <a:r>
              <a:rPr sz="1350" spc="-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position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as</a:t>
            </a:r>
            <a:r>
              <a:rPr sz="1350" spc="-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leading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generic pharmaceutical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company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worldwide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and </a:t>
            </a:r>
            <a:r>
              <a:rPr sz="1350" spc="-50" dirty="0">
                <a:solidFill>
                  <a:srgbClr val="2B2929"/>
                </a:solidFill>
                <a:latin typeface="Times New Roman"/>
                <a:cs typeface="Times New Roman"/>
              </a:rPr>
              <a:t>as</a:t>
            </a:r>
            <a:r>
              <a:rPr sz="1350" spc="-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your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trusted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healthcare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2B2929"/>
                </a:solidFill>
                <a:latin typeface="Times New Roman"/>
                <a:cs typeface="Times New Roman"/>
              </a:rPr>
              <a:t>partner,</a:t>
            </a:r>
            <a:r>
              <a:rPr sz="1350" spc="-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providing</a:t>
            </a:r>
            <a:r>
              <a:rPr sz="1350" spc="-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2B2929"/>
                </a:solidFill>
                <a:latin typeface="Times New Roman"/>
                <a:cs typeface="Times New Roman"/>
              </a:rPr>
              <a:t>you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best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class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products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available.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00"/>
              </a:lnSpc>
              <a:spcBef>
                <a:spcPts val="1470"/>
              </a:spcBef>
            </a:pP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Our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knowledge,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abilities,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capability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innovate,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productivity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our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integrity</a:t>
            </a:r>
            <a:r>
              <a:rPr sz="1350" spc="-4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enable</a:t>
            </a:r>
            <a:r>
              <a:rPr sz="1350" spc="-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2B2929"/>
                </a:solidFill>
                <a:latin typeface="Times New Roman"/>
                <a:cs typeface="Times New Roman"/>
              </a:rPr>
              <a:t>us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be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responsive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you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your</a:t>
            </a:r>
            <a:r>
              <a:rPr sz="1350" spc="-12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family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needs.</a:t>
            </a:r>
            <a:r>
              <a:rPr sz="1350" spc="-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7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want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be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your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first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choice.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00"/>
              </a:lnSpc>
              <a:spcBef>
                <a:spcPts val="1485"/>
              </a:spcBef>
            </a:pP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1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have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proved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successful</a:t>
            </a:r>
            <a:r>
              <a:rPr sz="1350" spc="1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shortening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of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the</a:t>
            </a:r>
            <a:r>
              <a:rPr sz="1350" spc="14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development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15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commercialization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process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along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with</a:t>
            </a:r>
            <a:r>
              <a:rPr sz="1350" spc="20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swift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marketing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authorizations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introduce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new</a:t>
            </a:r>
            <a:r>
              <a:rPr sz="1350" spc="20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products</a:t>
            </a:r>
            <a:r>
              <a:rPr sz="1350" spc="19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20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2B2929"/>
                </a:solidFill>
                <a:latin typeface="Times New Roman"/>
                <a:cs typeface="Times New Roman"/>
              </a:rPr>
              <a:t>our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markets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supported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by</a:t>
            </a:r>
            <a:r>
              <a:rPr sz="1350" spc="-12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harmonized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production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and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distribution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capability.</a:t>
            </a: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00"/>
              </a:lnSpc>
              <a:spcBef>
                <a:spcPts val="1480"/>
              </a:spcBef>
            </a:pP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welcome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you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contact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us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-</a:t>
            </a:r>
            <a:r>
              <a:rPr sz="1350" spc="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whether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enquire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about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our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products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or</a:t>
            </a:r>
            <a:r>
              <a:rPr sz="1350" spc="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offer</a:t>
            </a:r>
            <a:r>
              <a:rPr sz="1350" spc="1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your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thoughts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as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to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how</a:t>
            </a:r>
            <a:r>
              <a:rPr sz="1350" spc="-12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we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can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best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serve</a:t>
            </a:r>
            <a:r>
              <a:rPr sz="1350" spc="-13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you.</a:t>
            </a:r>
            <a:endParaRPr sz="1350">
              <a:latin typeface="Times New Roman"/>
              <a:cs typeface="Times New Roman"/>
            </a:endParaRPr>
          </a:p>
          <a:p>
            <a:pPr marL="12700" marR="5230495">
              <a:lnSpc>
                <a:spcPts val="1500"/>
              </a:lnSpc>
              <a:spcBef>
                <a:spcPts val="1485"/>
              </a:spcBef>
            </a:pPr>
            <a:r>
              <a:rPr sz="1350" dirty="0">
                <a:solidFill>
                  <a:srgbClr val="2B2929"/>
                </a:solidFill>
                <a:latin typeface="Times New Roman"/>
                <a:cs typeface="Times New Roman"/>
              </a:rPr>
              <a:t>Ashok</a:t>
            </a:r>
            <a:r>
              <a:rPr sz="1350" spc="155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20" dirty="0">
                <a:solidFill>
                  <a:srgbClr val="2B2929"/>
                </a:solidFill>
                <a:latin typeface="Times New Roman"/>
                <a:cs typeface="Times New Roman"/>
              </a:rPr>
              <a:t>Jain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(</a:t>
            </a:r>
            <a:r>
              <a:rPr sz="1350" spc="-130" dirty="0">
                <a:solidFill>
                  <a:srgbClr val="2B2929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2B2929"/>
                </a:solidFill>
                <a:latin typeface="Times New Roman"/>
                <a:cs typeface="Times New Roman"/>
              </a:rPr>
              <a:t>Director)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6286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95"/>
              </a:spcBef>
            </a:pPr>
            <a:r>
              <a:rPr dirty="0"/>
              <a:t>Message</a:t>
            </a:r>
            <a:r>
              <a:rPr spc="280" dirty="0"/>
              <a:t> </a:t>
            </a:r>
            <a:r>
              <a:rPr dirty="0"/>
              <a:t>from</a:t>
            </a:r>
            <a:r>
              <a:rPr spc="285" dirty="0"/>
              <a:t> </a:t>
            </a:r>
            <a:r>
              <a:rPr spc="-10" dirty="0"/>
              <a:t>Director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pc="195" dirty="0"/>
              <a:t>UBL</a:t>
            </a:r>
            <a:r>
              <a:rPr spc="215" dirty="0"/>
              <a:t> </a:t>
            </a:r>
            <a:r>
              <a:rPr spc="195" dirty="0"/>
              <a:t>AT</a:t>
            </a:r>
            <a:r>
              <a:rPr spc="220" dirty="0"/>
              <a:t> </a:t>
            </a:r>
            <a:r>
              <a:rPr spc="250" dirty="0"/>
              <a:t>A</a:t>
            </a:r>
            <a:r>
              <a:rPr spc="215" dirty="0"/>
              <a:t> </a:t>
            </a:r>
            <a:r>
              <a:rPr spc="229" dirty="0"/>
              <a:t>GLANCE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4125" y="3013416"/>
            <a:ext cx="5398770" cy="31115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0"/>
              </a:spcBef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One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the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fastest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growing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organization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engaged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in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the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manufacture 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&amp;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export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39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wide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range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pharmaceutical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formulations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for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more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than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decade</a:t>
            </a:r>
            <a:endParaRPr sz="1400">
              <a:latin typeface="Georgia"/>
              <a:cs typeface="Georgia"/>
            </a:endParaRPr>
          </a:p>
          <a:p>
            <a:pPr marL="12700" marR="302260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Manufacturer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&amp;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exporter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wide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range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formulations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–</a:t>
            </a:r>
            <a:r>
              <a:rPr sz="1400" spc="3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Oral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formulations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(Tablets,</a:t>
            </a:r>
            <a:r>
              <a:rPr sz="1400" spc="3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Capsules)</a:t>
            </a:r>
            <a:r>
              <a:rPr sz="1400" spc="3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/Liquid</a:t>
            </a:r>
            <a:r>
              <a:rPr sz="1400" spc="3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Orals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185" dirty="0">
                <a:solidFill>
                  <a:srgbClr val="2B2929"/>
                </a:solidFill>
                <a:latin typeface="Georgia"/>
                <a:cs typeface="Georgia"/>
              </a:rPr>
              <a:t>/</a:t>
            </a:r>
            <a:r>
              <a:rPr sz="1400" spc="40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Ointments</a:t>
            </a:r>
            <a:r>
              <a:rPr sz="1400" spc="3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135" dirty="0">
                <a:solidFill>
                  <a:srgbClr val="2B2929"/>
                </a:solidFill>
                <a:latin typeface="Georgia"/>
                <a:cs typeface="Georgia"/>
              </a:rPr>
              <a:t>/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Creams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&amp;</a:t>
            </a:r>
            <a:r>
              <a:rPr sz="1400" spc="3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SVPs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Equipped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with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World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Class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Machines</a:t>
            </a:r>
            <a:endParaRPr sz="1400">
              <a:latin typeface="Georgia"/>
              <a:cs typeface="Georgia"/>
            </a:endParaRPr>
          </a:p>
          <a:p>
            <a:pPr marL="12700" marR="37465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WHO</a:t>
            </a:r>
            <a:r>
              <a:rPr sz="1400" spc="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approved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manufacturing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plant,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maintaining</a:t>
            </a:r>
            <a:r>
              <a:rPr sz="1400" spc="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stringent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quality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and</a:t>
            </a:r>
            <a:r>
              <a:rPr sz="1400" spc="7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following</a:t>
            </a:r>
            <a:r>
              <a:rPr sz="1400" spc="7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yardsticks</a:t>
            </a:r>
            <a:r>
              <a:rPr sz="1400" spc="7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7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cGMP,</a:t>
            </a:r>
            <a:r>
              <a:rPr sz="1400" spc="7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integrating</a:t>
            </a:r>
            <a:r>
              <a:rPr sz="1400" spc="7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new</a:t>
            </a:r>
            <a:r>
              <a:rPr sz="1400" spc="7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technologies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Catering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globally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Asia,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Africa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and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Latin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American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Markets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with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presence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in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over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50" dirty="0">
                <a:solidFill>
                  <a:srgbClr val="2B2929"/>
                </a:solidFill>
                <a:latin typeface="Georgia"/>
                <a:cs typeface="Georgia"/>
              </a:rPr>
              <a:t>25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countries</a:t>
            </a:r>
            <a:r>
              <a:rPr sz="1400" spc="3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50" dirty="0">
                <a:solidFill>
                  <a:srgbClr val="2B2929"/>
                </a:solidFill>
                <a:latin typeface="Georgia"/>
                <a:cs typeface="Georgia"/>
              </a:rPr>
              <a:t>.</a:t>
            </a:r>
            <a:endParaRPr sz="1400">
              <a:latin typeface="Georgia"/>
              <a:cs typeface="Georgia"/>
            </a:endParaRPr>
          </a:p>
          <a:p>
            <a:pPr marL="12700" marR="238125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Emerged as the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most suitable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partner and provider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Contract Research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and</a:t>
            </a:r>
            <a:r>
              <a:rPr sz="1400" spc="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Manufacturing</a:t>
            </a:r>
            <a:r>
              <a:rPr sz="1400" spc="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Services</a:t>
            </a:r>
            <a:r>
              <a:rPr sz="1400" spc="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(CRAMS)</a:t>
            </a:r>
            <a:r>
              <a:rPr sz="1400" spc="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our</a:t>
            </a:r>
            <a:r>
              <a:rPr sz="1400" spc="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customers globally.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860" y="3103585"/>
            <a:ext cx="125823" cy="1258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860" y="4415529"/>
            <a:ext cx="125823" cy="1258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860" y="3759167"/>
            <a:ext cx="125823" cy="1258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860" y="4629444"/>
            <a:ext cx="125823" cy="1258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860" y="5560042"/>
            <a:ext cx="125823" cy="12582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870150" y="6456001"/>
            <a:ext cx="616585" cy="323215"/>
          </a:xfrm>
          <a:custGeom>
            <a:avLst/>
            <a:gdLst/>
            <a:ahLst/>
            <a:cxnLst/>
            <a:rect l="l" t="t" r="r" b="b"/>
            <a:pathLst>
              <a:path w="616585" h="323215">
                <a:moveTo>
                  <a:pt x="273059" y="0"/>
                </a:moveTo>
                <a:lnTo>
                  <a:pt x="220064" y="9814"/>
                </a:lnTo>
                <a:lnTo>
                  <a:pt x="173387" y="20498"/>
                </a:lnTo>
                <a:lnTo>
                  <a:pt x="132800" y="31965"/>
                </a:lnTo>
                <a:lnTo>
                  <a:pt x="68986" y="56906"/>
                </a:lnTo>
                <a:lnTo>
                  <a:pt x="26797" y="83947"/>
                </a:lnTo>
                <a:lnTo>
                  <a:pt x="71" y="126938"/>
                </a:lnTo>
                <a:lnTo>
                  <a:pt x="0" y="141572"/>
                </a:lnTo>
                <a:lnTo>
                  <a:pt x="3967" y="156214"/>
                </a:lnTo>
                <a:lnTo>
                  <a:pt x="37819" y="199326"/>
                </a:lnTo>
                <a:lnTo>
                  <a:pt x="76402" y="226529"/>
                </a:lnTo>
                <a:lnTo>
                  <a:pt x="125667" y="251697"/>
                </a:lnTo>
                <a:lnTo>
                  <a:pt x="183792" y="274139"/>
                </a:lnTo>
                <a:lnTo>
                  <a:pt x="248953" y="293168"/>
                </a:lnTo>
                <a:lnTo>
                  <a:pt x="319326" y="308095"/>
                </a:lnTo>
                <a:lnTo>
                  <a:pt x="393087" y="318228"/>
                </a:lnTo>
                <a:lnTo>
                  <a:pt x="468413" y="322881"/>
                </a:lnTo>
                <a:lnTo>
                  <a:pt x="506093" y="322936"/>
                </a:lnTo>
                <a:lnTo>
                  <a:pt x="543481" y="321363"/>
                </a:lnTo>
                <a:lnTo>
                  <a:pt x="580347" y="318074"/>
                </a:lnTo>
                <a:lnTo>
                  <a:pt x="616465" y="312985"/>
                </a:lnTo>
                <a:lnTo>
                  <a:pt x="583955" y="316552"/>
                </a:lnTo>
                <a:lnTo>
                  <a:pt x="549719" y="318302"/>
                </a:lnTo>
                <a:lnTo>
                  <a:pt x="477625" y="316662"/>
                </a:lnTo>
                <a:lnTo>
                  <a:pt x="403303" y="308689"/>
                </a:lnTo>
                <a:lnTo>
                  <a:pt x="329873" y="295009"/>
                </a:lnTo>
                <a:lnTo>
                  <a:pt x="260452" y="276247"/>
                </a:lnTo>
                <a:lnTo>
                  <a:pt x="198161" y="253029"/>
                </a:lnTo>
                <a:lnTo>
                  <a:pt x="146118" y="225981"/>
                </a:lnTo>
                <a:lnTo>
                  <a:pt x="107443" y="195728"/>
                </a:lnTo>
                <a:lnTo>
                  <a:pt x="85255" y="162895"/>
                </a:lnTo>
                <a:lnTo>
                  <a:pt x="81318" y="145707"/>
                </a:lnTo>
                <a:lnTo>
                  <a:pt x="82672" y="128108"/>
                </a:lnTo>
                <a:lnTo>
                  <a:pt x="102814" y="91993"/>
                </a:lnTo>
                <a:lnTo>
                  <a:pt x="148800" y="55176"/>
                </a:lnTo>
                <a:lnTo>
                  <a:pt x="182459" y="36699"/>
                </a:lnTo>
                <a:lnTo>
                  <a:pt x="223748" y="18280"/>
                </a:lnTo>
                <a:lnTo>
                  <a:pt x="273059" y="0"/>
                </a:lnTo>
                <a:close/>
              </a:path>
            </a:pathLst>
          </a:custGeom>
          <a:solidFill>
            <a:srgbClr val="BFD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1795" y="6401869"/>
            <a:ext cx="774065" cy="386080"/>
          </a:xfrm>
          <a:custGeom>
            <a:avLst/>
            <a:gdLst/>
            <a:ahLst/>
            <a:cxnLst/>
            <a:rect l="l" t="t" r="r" b="b"/>
            <a:pathLst>
              <a:path w="774065" h="386079">
                <a:moveTo>
                  <a:pt x="387574" y="0"/>
                </a:moveTo>
                <a:lnTo>
                  <a:pt x="330711" y="10674"/>
                </a:lnTo>
                <a:lnTo>
                  <a:pt x="278897" y="21890"/>
                </a:lnTo>
                <a:lnTo>
                  <a:pt x="231992" y="33601"/>
                </a:lnTo>
                <a:lnTo>
                  <a:pt x="189856" y="45758"/>
                </a:lnTo>
                <a:lnTo>
                  <a:pt x="152350" y="58314"/>
                </a:lnTo>
                <a:lnTo>
                  <a:pt x="90665" y="84432"/>
                </a:lnTo>
                <a:lnTo>
                  <a:pt x="45816" y="111576"/>
                </a:lnTo>
                <a:lnTo>
                  <a:pt x="16682" y="139364"/>
                </a:lnTo>
                <a:lnTo>
                  <a:pt x="0" y="181422"/>
                </a:lnTo>
                <a:lnTo>
                  <a:pt x="1083" y="195351"/>
                </a:lnTo>
                <a:lnTo>
                  <a:pt x="22306" y="236202"/>
                </a:lnTo>
                <a:lnTo>
                  <a:pt x="67546" y="274650"/>
                </a:lnTo>
                <a:lnTo>
                  <a:pt x="109183" y="298312"/>
                </a:lnTo>
                <a:lnTo>
                  <a:pt x="158693" y="319954"/>
                </a:lnTo>
                <a:lnTo>
                  <a:pt x="214958" y="339195"/>
                </a:lnTo>
                <a:lnTo>
                  <a:pt x="276855" y="355656"/>
                </a:lnTo>
                <a:lnTo>
                  <a:pt x="343266" y="368954"/>
                </a:lnTo>
                <a:lnTo>
                  <a:pt x="413069" y="378711"/>
                </a:lnTo>
                <a:lnTo>
                  <a:pt x="485145" y="384544"/>
                </a:lnTo>
                <a:lnTo>
                  <a:pt x="558373" y="386074"/>
                </a:lnTo>
                <a:lnTo>
                  <a:pt x="595069" y="385106"/>
                </a:lnTo>
                <a:lnTo>
                  <a:pt x="667925" y="379467"/>
                </a:lnTo>
                <a:lnTo>
                  <a:pt x="739132" y="368573"/>
                </a:lnTo>
                <a:lnTo>
                  <a:pt x="773767" y="361036"/>
                </a:lnTo>
                <a:lnTo>
                  <a:pt x="742945" y="364416"/>
                </a:lnTo>
                <a:lnTo>
                  <a:pt x="710782" y="366787"/>
                </a:lnTo>
                <a:lnTo>
                  <a:pt x="677491" y="368173"/>
                </a:lnTo>
                <a:lnTo>
                  <a:pt x="643283" y="368598"/>
                </a:lnTo>
                <a:lnTo>
                  <a:pt x="608371" y="368086"/>
                </a:lnTo>
                <a:lnTo>
                  <a:pt x="537280" y="364345"/>
                </a:lnTo>
                <a:lnTo>
                  <a:pt x="465915" y="357143"/>
                </a:lnTo>
                <a:lnTo>
                  <a:pt x="395971" y="346670"/>
                </a:lnTo>
                <a:lnTo>
                  <a:pt x="329144" y="333119"/>
                </a:lnTo>
                <a:lnTo>
                  <a:pt x="267130" y="316679"/>
                </a:lnTo>
                <a:lnTo>
                  <a:pt x="211623" y="297544"/>
                </a:lnTo>
                <a:lnTo>
                  <a:pt x="164321" y="275904"/>
                </a:lnTo>
                <a:lnTo>
                  <a:pt x="126919" y="251950"/>
                </a:lnTo>
                <a:lnTo>
                  <a:pt x="93086" y="212100"/>
                </a:lnTo>
                <a:lnTo>
                  <a:pt x="87852" y="183200"/>
                </a:lnTo>
                <a:lnTo>
                  <a:pt x="91066" y="168122"/>
                </a:lnTo>
                <a:lnTo>
                  <a:pt x="126583" y="120660"/>
                </a:lnTo>
                <a:lnTo>
                  <a:pt x="173939" y="87403"/>
                </a:lnTo>
                <a:lnTo>
                  <a:pt x="242218" y="53076"/>
                </a:lnTo>
                <a:lnTo>
                  <a:pt x="284733" y="35572"/>
                </a:lnTo>
                <a:lnTo>
                  <a:pt x="333115" y="17871"/>
                </a:lnTo>
                <a:lnTo>
                  <a:pt x="387574" y="0"/>
                </a:lnTo>
                <a:close/>
              </a:path>
            </a:pathLst>
          </a:custGeom>
          <a:solidFill>
            <a:srgbClr val="056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860" y="5082753"/>
            <a:ext cx="125823" cy="12582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4200" y="1175745"/>
            <a:ext cx="2825676" cy="167057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138" y="1180545"/>
            <a:ext cx="1451065" cy="2417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81795" y="6401869"/>
            <a:ext cx="774065" cy="386080"/>
            <a:chOff x="5781795" y="6401869"/>
            <a:chExt cx="774065" cy="386080"/>
          </a:xfrm>
        </p:grpSpPr>
        <p:sp>
          <p:nvSpPr>
            <p:cNvPr id="4" name="object 4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81795" y="6401869"/>
              <a:ext cx="774065" cy="386080"/>
            </a:xfrm>
            <a:custGeom>
              <a:avLst/>
              <a:gdLst/>
              <a:ahLst/>
              <a:cxnLst/>
              <a:rect l="l" t="t" r="r" b="b"/>
              <a:pathLst>
                <a:path w="774065" h="386079">
                  <a:moveTo>
                    <a:pt x="387574" y="0"/>
                  </a:moveTo>
                  <a:lnTo>
                    <a:pt x="330711" y="10674"/>
                  </a:lnTo>
                  <a:lnTo>
                    <a:pt x="278897" y="21890"/>
                  </a:lnTo>
                  <a:lnTo>
                    <a:pt x="231992" y="33601"/>
                  </a:lnTo>
                  <a:lnTo>
                    <a:pt x="189856" y="45758"/>
                  </a:lnTo>
                  <a:lnTo>
                    <a:pt x="152350" y="58314"/>
                  </a:lnTo>
                  <a:lnTo>
                    <a:pt x="90665" y="84432"/>
                  </a:lnTo>
                  <a:lnTo>
                    <a:pt x="45816" y="111576"/>
                  </a:lnTo>
                  <a:lnTo>
                    <a:pt x="16682" y="139364"/>
                  </a:lnTo>
                  <a:lnTo>
                    <a:pt x="0" y="181422"/>
                  </a:lnTo>
                  <a:lnTo>
                    <a:pt x="1083" y="195351"/>
                  </a:lnTo>
                  <a:lnTo>
                    <a:pt x="22306" y="236202"/>
                  </a:lnTo>
                  <a:lnTo>
                    <a:pt x="67546" y="274650"/>
                  </a:lnTo>
                  <a:lnTo>
                    <a:pt x="109183" y="298312"/>
                  </a:lnTo>
                  <a:lnTo>
                    <a:pt x="158693" y="319954"/>
                  </a:lnTo>
                  <a:lnTo>
                    <a:pt x="214958" y="339195"/>
                  </a:lnTo>
                  <a:lnTo>
                    <a:pt x="276855" y="355656"/>
                  </a:lnTo>
                  <a:lnTo>
                    <a:pt x="343266" y="368954"/>
                  </a:lnTo>
                  <a:lnTo>
                    <a:pt x="413069" y="378711"/>
                  </a:lnTo>
                  <a:lnTo>
                    <a:pt x="485145" y="384544"/>
                  </a:lnTo>
                  <a:lnTo>
                    <a:pt x="558373" y="386074"/>
                  </a:lnTo>
                  <a:lnTo>
                    <a:pt x="595069" y="385106"/>
                  </a:lnTo>
                  <a:lnTo>
                    <a:pt x="667925" y="379467"/>
                  </a:lnTo>
                  <a:lnTo>
                    <a:pt x="739132" y="368573"/>
                  </a:lnTo>
                  <a:lnTo>
                    <a:pt x="773767" y="361036"/>
                  </a:lnTo>
                  <a:lnTo>
                    <a:pt x="742945" y="364416"/>
                  </a:lnTo>
                  <a:lnTo>
                    <a:pt x="710782" y="366787"/>
                  </a:lnTo>
                  <a:lnTo>
                    <a:pt x="677491" y="368173"/>
                  </a:lnTo>
                  <a:lnTo>
                    <a:pt x="643283" y="368598"/>
                  </a:lnTo>
                  <a:lnTo>
                    <a:pt x="608371" y="368086"/>
                  </a:lnTo>
                  <a:lnTo>
                    <a:pt x="537280" y="364345"/>
                  </a:lnTo>
                  <a:lnTo>
                    <a:pt x="465915" y="357143"/>
                  </a:lnTo>
                  <a:lnTo>
                    <a:pt x="395971" y="346670"/>
                  </a:lnTo>
                  <a:lnTo>
                    <a:pt x="329144" y="333119"/>
                  </a:lnTo>
                  <a:lnTo>
                    <a:pt x="267130" y="316679"/>
                  </a:lnTo>
                  <a:lnTo>
                    <a:pt x="211623" y="297544"/>
                  </a:lnTo>
                  <a:lnTo>
                    <a:pt x="164321" y="275904"/>
                  </a:lnTo>
                  <a:lnTo>
                    <a:pt x="126919" y="251950"/>
                  </a:lnTo>
                  <a:lnTo>
                    <a:pt x="93086" y="212100"/>
                  </a:lnTo>
                  <a:lnTo>
                    <a:pt x="87852" y="183200"/>
                  </a:lnTo>
                  <a:lnTo>
                    <a:pt x="91066" y="168122"/>
                  </a:lnTo>
                  <a:lnTo>
                    <a:pt x="126583" y="120660"/>
                  </a:lnTo>
                  <a:lnTo>
                    <a:pt x="173939" y="87403"/>
                  </a:lnTo>
                  <a:lnTo>
                    <a:pt x="242218" y="53076"/>
                  </a:lnTo>
                  <a:lnTo>
                    <a:pt x="284733" y="35572"/>
                  </a:lnTo>
                  <a:lnTo>
                    <a:pt x="333115" y="17871"/>
                  </a:lnTo>
                  <a:lnTo>
                    <a:pt x="38757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138" y="3776997"/>
            <a:ext cx="1451065" cy="2417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5049" y="1089872"/>
            <a:ext cx="5805170" cy="52031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710"/>
              </a:spcBef>
            </a:pPr>
            <a:r>
              <a:rPr sz="1500" b="1" i="1" spc="95" dirty="0">
                <a:solidFill>
                  <a:srgbClr val="2B2929"/>
                </a:solidFill>
                <a:latin typeface="Cambria"/>
                <a:cs typeface="Cambria"/>
              </a:rPr>
              <a:t>VISION</a:t>
            </a:r>
            <a:endParaRPr sz="1500">
              <a:latin typeface="Cambria"/>
              <a:cs typeface="Cambria"/>
            </a:endParaRPr>
          </a:p>
          <a:p>
            <a:pPr marL="285115" marR="5080">
              <a:lnSpc>
                <a:spcPct val="103600"/>
              </a:lnSpc>
              <a:spcBef>
                <a:spcPts val="515"/>
              </a:spcBef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improve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the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quality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life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by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making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available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products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highest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quality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at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affordable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prices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400">
              <a:latin typeface="Georgia"/>
              <a:cs typeface="Georgia"/>
            </a:endParaRPr>
          </a:p>
          <a:p>
            <a:pPr marL="285115" marR="460375" algn="just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ensure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that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quality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becomes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habit,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commitment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that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finds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expression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at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every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stage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from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production,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testing,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marketing</a:t>
            </a:r>
            <a:r>
              <a:rPr sz="1400" spc="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25" dirty="0">
                <a:solidFill>
                  <a:srgbClr val="2B2929"/>
                </a:solidFill>
                <a:latin typeface="Georgia"/>
                <a:cs typeface="Georgia"/>
              </a:rPr>
              <a:t>to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employee</a:t>
            </a:r>
            <a:r>
              <a:rPr sz="1400" spc="1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relations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Georgia"/>
              <a:cs typeface="Georgia"/>
            </a:endParaRPr>
          </a:p>
          <a:p>
            <a:pPr marL="285115" marR="240665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be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well-known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globally,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present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in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all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continents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of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the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world</a:t>
            </a:r>
            <a:r>
              <a:rPr sz="1400" spc="4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30" dirty="0">
                <a:solidFill>
                  <a:srgbClr val="2B2929"/>
                </a:solidFill>
                <a:latin typeface="Georgia"/>
                <a:cs typeface="Georgia"/>
              </a:rPr>
              <a:t>&amp;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trusted by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healthcare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professionals </a:t>
            </a:r>
            <a:r>
              <a:rPr sz="1400" spc="80" dirty="0">
                <a:solidFill>
                  <a:srgbClr val="2B2929"/>
                </a:solidFill>
                <a:latin typeface="Georgia"/>
                <a:cs typeface="Georgia"/>
              </a:rPr>
              <a:t>&amp;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patients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across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geographies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500" b="1" i="1" spc="105" dirty="0">
                <a:solidFill>
                  <a:srgbClr val="2B2929"/>
                </a:solidFill>
                <a:latin typeface="Cambria"/>
                <a:cs typeface="Cambria"/>
              </a:rPr>
              <a:t>MISSION</a:t>
            </a:r>
            <a:endParaRPr sz="1500">
              <a:latin typeface="Cambria"/>
              <a:cs typeface="Cambria"/>
            </a:endParaRPr>
          </a:p>
          <a:p>
            <a:pPr marL="285115" marR="1036319">
              <a:lnSpc>
                <a:spcPct val="103600"/>
              </a:lnSpc>
              <a:spcBef>
                <a:spcPts val="509"/>
              </a:spcBef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continue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be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quality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driven,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research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based,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focused pharmaceutical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company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Georgia"/>
              <a:cs typeface="Georgia"/>
            </a:endParaRPr>
          </a:p>
          <a:p>
            <a:pPr marL="285115" marR="712470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adapt</a:t>
            </a:r>
            <a:r>
              <a:rPr sz="1400" spc="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and</a:t>
            </a:r>
            <a:r>
              <a:rPr sz="1400" spc="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assimilate</a:t>
            </a:r>
            <a:r>
              <a:rPr sz="1400" spc="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cGMP</a:t>
            </a:r>
            <a:r>
              <a:rPr sz="1400" spc="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(current</a:t>
            </a:r>
            <a:r>
              <a:rPr sz="1400" spc="2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Good</a:t>
            </a:r>
            <a:r>
              <a:rPr sz="1400" spc="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Manufacturing Practices)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with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strict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adherence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environment</a:t>
            </a:r>
            <a:r>
              <a:rPr sz="1400" spc="-1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safety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Georgia"/>
              <a:cs typeface="Georgia"/>
            </a:endParaRPr>
          </a:p>
          <a:p>
            <a:pPr marL="285115" algn="just">
              <a:lnSpc>
                <a:spcPct val="1000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build</a:t>
            </a:r>
            <a:r>
              <a:rPr sz="1400" spc="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on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the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trust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generated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by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the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medical</a:t>
            </a:r>
            <a:r>
              <a:rPr sz="1400" spc="1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fraternity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Georgia"/>
              <a:cs typeface="Georgia"/>
            </a:endParaRPr>
          </a:p>
          <a:p>
            <a:pPr marL="285115" marR="927100">
              <a:lnSpc>
                <a:spcPct val="103600"/>
              </a:lnSpc>
            </a:pP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To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share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management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goals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with</a:t>
            </a:r>
            <a:r>
              <a:rPr sz="1400" spc="4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employees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and</a:t>
            </a:r>
            <a:r>
              <a:rPr sz="1400" spc="50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2B2929"/>
                </a:solidFill>
                <a:latin typeface="Georgia"/>
                <a:cs typeface="Georgia"/>
              </a:rPr>
              <a:t>celebrate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corporate</a:t>
            </a:r>
            <a:r>
              <a:rPr sz="1400" spc="-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2B2929"/>
                </a:solidFill>
                <a:latin typeface="Georgia"/>
                <a:cs typeface="Georgia"/>
              </a:rPr>
              <a:t>successes with</a:t>
            </a:r>
            <a:r>
              <a:rPr sz="1400" spc="-5" dirty="0">
                <a:solidFill>
                  <a:srgbClr val="2B2929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2B2929"/>
                </a:solidFill>
                <a:latin typeface="Georgia"/>
                <a:cs typeface="Georgia"/>
              </a:rPr>
              <a:t>them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pc="225" dirty="0"/>
              <a:t>CORE </a:t>
            </a:r>
            <a:r>
              <a:rPr spc="145" dirty="0"/>
              <a:t>COMMITMENTS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010" y="1562580"/>
            <a:ext cx="125823" cy="1258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010" y="3093271"/>
            <a:ext cx="125823" cy="1258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010" y="2213693"/>
            <a:ext cx="125823" cy="12582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010" y="4139877"/>
            <a:ext cx="125823" cy="1258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010" y="4806724"/>
            <a:ext cx="125823" cy="1258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010" y="5455522"/>
            <a:ext cx="125823" cy="12582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010" y="5912179"/>
            <a:ext cx="125823" cy="125823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2579" y="1117390"/>
            <a:ext cx="2944495" cy="10845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17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WHO GMP APPROVED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FACILITY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RECOGNIZED GLOBALLY </a:t>
            </a:r>
            <a:r>
              <a:rPr sz="1400" b="1" spc="-50" dirty="0">
                <a:solidFill>
                  <a:srgbClr val="2B2929"/>
                </a:solidFill>
                <a:latin typeface="Palatino Linotype"/>
                <a:cs typeface="Palatino Linotype"/>
              </a:rPr>
              <a:t>&amp;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APPROVED BY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VARIOUS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STRINGENT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REGULATORY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AUTHORITIES &amp;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MOH’S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64135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505"/>
              </a:spcBef>
            </a:pPr>
            <a:r>
              <a:rPr spc="195" dirty="0"/>
              <a:t>MANUFACTURING</a:t>
            </a:r>
            <a:r>
              <a:rPr spc="254" dirty="0"/>
              <a:t> </a:t>
            </a:r>
            <a:r>
              <a:rPr spc="175" dirty="0"/>
              <a:t>INFRASTRUCTURE</a:t>
            </a:r>
            <a:r>
              <a:rPr spc="260" dirty="0"/>
              <a:t> </a:t>
            </a:r>
            <a:r>
              <a:rPr spc="-10" dirty="0"/>
              <a:t>(FDFs)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20955" y="5365235"/>
            <a:ext cx="2341880" cy="6616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34950" marR="5080" indent="-222250">
              <a:lnSpc>
                <a:spcPts val="1660"/>
              </a:lnSpc>
              <a:spcBef>
                <a:spcPts val="17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TOPICAL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PREPARATIONS STERILE</a:t>
            </a:r>
            <a:endParaRPr sz="1400">
              <a:latin typeface="Palatino Linotype"/>
              <a:cs typeface="Palatino Linotype"/>
            </a:endParaRPr>
          </a:p>
          <a:p>
            <a:pPr marL="234315">
              <a:lnSpc>
                <a:spcPts val="1614"/>
              </a:lnSpc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NON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STERILE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8505" y="5365235"/>
            <a:ext cx="2919730" cy="6616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1540510">
              <a:lnSpc>
                <a:spcPts val="1660"/>
              </a:lnSpc>
              <a:spcBef>
                <a:spcPts val="17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LIQUID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ORALS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SOLID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ORALS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ts val="1614"/>
              </a:lnSpc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SMALL VOLUME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PARENTERALS</a:t>
            </a:r>
            <a:endParaRPr sz="1400">
              <a:latin typeface="Palatino Linotype"/>
              <a:cs typeface="Palatino Linotyp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32" y="5439394"/>
            <a:ext cx="125823" cy="1258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32" y="5655383"/>
            <a:ext cx="125823" cy="1258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832" y="5871373"/>
            <a:ext cx="125823" cy="1258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5088" y="5439394"/>
            <a:ext cx="125823" cy="1258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2074" y="4809290"/>
            <a:ext cx="89344" cy="893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671" y="1185033"/>
            <a:ext cx="2881906" cy="17038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0814" y="5671112"/>
            <a:ext cx="66102" cy="661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0814" y="5874260"/>
            <a:ext cx="66102" cy="661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069" y="2426685"/>
            <a:ext cx="1976964" cy="171216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33172" y="2929688"/>
            <a:ext cx="5734050" cy="22415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075940">
              <a:lnSpc>
                <a:spcPts val="1660"/>
              </a:lnSpc>
              <a:spcBef>
                <a:spcPts val="17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State</a:t>
            </a:r>
            <a:r>
              <a:rPr sz="1400" b="1" spc="-1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of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the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art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World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class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Fully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Automated ultra Modern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plant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located at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Rudrapur</a:t>
            </a:r>
            <a:endParaRPr sz="1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400">
              <a:latin typeface="Palatino Linotype"/>
              <a:cs typeface="Palatino Linotype"/>
            </a:endParaRPr>
          </a:p>
          <a:p>
            <a:pPr marL="3040380">
              <a:lnSpc>
                <a:spcPct val="100000"/>
              </a:lnSpc>
              <a:spcBef>
                <a:spcPts val="5"/>
              </a:spcBef>
            </a:pPr>
            <a:r>
              <a:rPr sz="4050" b="1" spc="-35" dirty="0">
                <a:solidFill>
                  <a:srgbClr val="1973BA"/>
                </a:solidFill>
                <a:latin typeface="Times New Roman"/>
                <a:cs typeface="Times New Roman"/>
              </a:rPr>
              <a:t>WHO-</a:t>
            </a:r>
            <a:r>
              <a:rPr sz="4050" b="1" spc="-25" dirty="0">
                <a:solidFill>
                  <a:srgbClr val="1973BA"/>
                </a:solidFill>
                <a:latin typeface="Times New Roman"/>
                <a:cs typeface="Times New Roman"/>
              </a:rPr>
              <a:t>GMP</a:t>
            </a:r>
            <a:endParaRPr sz="4050">
              <a:latin typeface="Times New Roman"/>
              <a:cs typeface="Times New Roman"/>
            </a:endParaRPr>
          </a:p>
          <a:p>
            <a:pPr marL="353695" marR="83820">
              <a:lnSpc>
                <a:spcPts val="1660"/>
              </a:lnSpc>
              <a:spcBef>
                <a:spcPts val="94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Equipped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with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World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Class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Machines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Capable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of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Manufacturing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Wide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Range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of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Formulations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pc="225" dirty="0"/>
              <a:t>GLOBAL</a:t>
            </a:r>
            <a:r>
              <a:rPr spc="220" dirty="0"/>
              <a:t> </a:t>
            </a:r>
            <a:r>
              <a:rPr spc="170" dirty="0"/>
              <a:t>ACCREDITATIONS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432" y="1015298"/>
            <a:ext cx="57778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76250" marR="5080" indent="-464184">
              <a:lnSpc>
                <a:spcPct val="100000"/>
              </a:lnSpc>
              <a:spcBef>
                <a:spcPts val="115"/>
              </a:spcBef>
            </a:pPr>
            <a:r>
              <a:rPr sz="1250" b="1" spc="-95" dirty="0">
                <a:solidFill>
                  <a:srgbClr val="8F291F"/>
                </a:solidFill>
                <a:latin typeface="Palatino Linotype"/>
                <a:cs typeface="Palatino Linotype"/>
              </a:rPr>
              <a:t>WHO</a:t>
            </a:r>
            <a:r>
              <a:rPr sz="1250" b="1" spc="-10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90" dirty="0">
                <a:solidFill>
                  <a:srgbClr val="8F291F"/>
                </a:solidFill>
                <a:latin typeface="Palatino Linotype"/>
                <a:cs typeface="Palatino Linotype"/>
              </a:rPr>
              <a:t>GMP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75" dirty="0">
                <a:solidFill>
                  <a:srgbClr val="8F291F"/>
                </a:solidFill>
                <a:latin typeface="Palatino Linotype"/>
                <a:cs typeface="Palatino Linotype"/>
              </a:rPr>
              <a:t>APPROVED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60" dirty="0">
                <a:solidFill>
                  <a:srgbClr val="8F291F"/>
                </a:solidFill>
                <a:latin typeface="Palatino Linotype"/>
                <a:cs typeface="Palatino Linotype"/>
              </a:rPr>
              <a:t>FACILITY</a:t>
            </a:r>
            <a:r>
              <a:rPr sz="1250" b="1" spc="-10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65" dirty="0">
                <a:solidFill>
                  <a:srgbClr val="8F291F"/>
                </a:solidFill>
                <a:latin typeface="Palatino Linotype"/>
                <a:cs typeface="Palatino Linotype"/>
              </a:rPr>
              <a:t>RECOGNIZED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70" dirty="0">
                <a:solidFill>
                  <a:srgbClr val="8F291F"/>
                </a:solidFill>
                <a:latin typeface="Palatino Linotype"/>
                <a:cs typeface="Palatino Linotype"/>
              </a:rPr>
              <a:t>GLOBALLY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90" dirty="0">
                <a:solidFill>
                  <a:srgbClr val="8F291F"/>
                </a:solidFill>
                <a:latin typeface="Palatino Linotype"/>
                <a:cs typeface="Palatino Linotype"/>
              </a:rPr>
              <a:t>AND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45" dirty="0">
                <a:solidFill>
                  <a:srgbClr val="8F291F"/>
                </a:solidFill>
                <a:latin typeface="Palatino Linotype"/>
                <a:cs typeface="Palatino Linotype"/>
              </a:rPr>
              <a:t>APPROVAED </a:t>
            </a:r>
            <a:r>
              <a:rPr sz="1250" b="1" spc="-75" dirty="0">
                <a:solidFill>
                  <a:srgbClr val="8F291F"/>
                </a:solidFill>
                <a:latin typeface="Palatino Linotype"/>
                <a:cs typeface="Palatino Linotype"/>
              </a:rPr>
              <a:t>BY</a:t>
            </a:r>
            <a:r>
              <a:rPr sz="1250" b="1" spc="-10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70" dirty="0">
                <a:solidFill>
                  <a:srgbClr val="8F291F"/>
                </a:solidFill>
                <a:latin typeface="Palatino Linotype"/>
                <a:cs typeface="Palatino Linotype"/>
              </a:rPr>
              <a:t>VARIOUS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70" dirty="0">
                <a:solidFill>
                  <a:srgbClr val="8F291F"/>
                </a:solidFill>
                <a:latin typeface="Palatino Linotype"/>
                <a:cs typeface="Palatino Linotype"/>
              </a:rPr>
              <a:t>STRINGENT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75" dirty="0">
                <a:solidFill>
                  <a:srgbClr val="8F291F"/>
                </a:solidFill>
                <a:latin typeface="Palatino Linotype"/>
                <a:cs typeface="Palatino Linotype"/>
              </a:rPr>
              <a:t>REGULATORY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70" dirty="0">
                <a:solidFill>
                  <a:srgbClr val="8F291F"/>
                </a:solidFill>
                <a:latin typeface="Palatino Linotype"/>
                <a:cs typeface="Palatino Linotype"/>
              </a:rPr>
              <a:t>AUTHORITIES</a:t>
            </a:r>
            <a:r>
              <a:rPr sz="1250" b="1" spc="-5" dirty="0">
                <a:solidFill>
                  <a:srgbClr val="8F291F"/>
                </a:solidFill>
                <a:latin typeface="Palatino Linotype"/>
                <a:cs typeface="Palatino Linotype"/>
              </a:rPr>
              <a:t> </a:t>
            </a:r>
            <a:r>
              <a:rPr sz="1250" b="1" spc="-80" dirty="0">
                <a:solidFill>
                  <a:srgbClr val="8F291F"/>
                </a:solidFill>
                <a:latin typeface="Palatino Linotype"/>
                <a:cs typeface="Palatino Linotype"/>
              </a:rPr>
              <a:t>&amp;</a:t>
            </a:r>
            <a:r>
              <a:rPr sz="1250" b="1" spc="-10" dirty="0">
                <a:solidFill>
                  <a:srgbClr val="8F291F"/>
                </a:solidFill>
                <a:latin typeface="Palatino Linotype"/>
                <a:cs typeface="Palatino Linotype"/>
              </a:rPr>
              <a:t> MOH’S</a:t>
            </a:r>
            <a:endParaRPr sz="125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96" y="4081643"/>
            <a:ext cx="1715664" cy="16348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459" y="1655075"/>
            <a:ext cx="2118201" cy="19599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1231" y="3571849"/>
            <a:ext cx="101981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10" dirty="0">
                <a:solidFill>
                  <a:srgbClr val="2B2929"/>
                </a:solidFill>
                <a:latin typeface="Arial"/>
                <a:cs typeface="Arial"/>
              </a:rPr>
              <a:t>KENYA</a:t>
            </a:r>
            <a:r>
              <a:rPr sz="1350" b="1" spc="-80" dirty="0">
                <a:solidFill>
                  <a:srgbClr val="2B2929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2B2929"/>
                </a:solidFill>
                <a:latin typeface="Arial"/>
                <a:cs typeface="Arial"/>
              </a:rPr>
              <a:t>PPB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0205" y="1785410"/>
            <a:ext cx="2524554" cy="14705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12255" y="3569585"/>
            <a:ext cx="110045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2B2929"/>
                </a:solidFill>
                <a:latin typeface="Arial"/>
                <a:cs typeface="Arial"/>
              </a:rPr>
              <a:t>YEMEN</a:t>
            </a:r>
            <a:r>
              <a:rPr sz="1350" b="1" spc="50" dirty="0">
                <a:solidFill>
                  <a:srgbClr val="2B2929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2B2929"/>
                </a:solidFill>
                <a:latin typeface="Arial"/>
                <a:cs typeface="Arial"/>
              </a:rPr>
              <a:t>MOH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0810" y="4237765"/>
            <a:ext cx="1626612" cy="15248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025168" y="5707020"/>
            <a:ext cx="102616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2B2929"/>
                </a:solidFill>
                <a:latin typeface="Arial"/>
                <a:cs typeface="Arial"/>
              </a:rPr>
              <a:t>NEPAL</a:t>
            </a:r>
            <a:r>
              <a:rPr sz="1350" b="1" spc="-80" dirty="0">
                <a:solidFill>
                  <a:srgbClr val="2B2929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2B2929"/>
                </a:solidFill>
                <a:latin typeface="Arial"/>
                <a:cs typeface="Arial"/>
              </a:rPr>
              <a:t>DDA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3972" y="5704756"/>
            <a:ext cx="138430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2B2929"/>
                </a:solidFill>
                <a:latin typeface="Arial"/>
                <a:cs typeface="Arial"/>
              </a:rPr>
              <a:t>CAMBODIA</a:t>
            </a:r>
            <a:r>
              <a:rPr sz="1350" b="1" spc="25" dirty="0">
                <a:solidFill>
                  <a:srgbClr val="2B2929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2B2929"/>
                </a:solidFill>
                <a:latin typeface="Arial"/>
                <a:cs typeface="Arial"/>
              </a:rPr>
              <a:t>FDA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785163"/>
            <a:ext cx="2280348" cy="22440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pc="225" dirty="0"/>
              <a:t>GLOBAL</a:t>
            </a:r>
            <a:r>
              <a:rPr spc="220" dirty="0"/>
              <a:t> </a:t>
            </a:r>
            <a:r>
              <a:rPr spc="165" dirty="0"/>
              <a:t>PRESENCE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542" y="996769"/>
            <a:ext cx="6099810" cy="4502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34315" marR="5080" indent="-222250">
              <a:lnSpc>
                <a:spcPts val="1660"/>
              </a:lnSpc>
              <a:spcBef>
                <a:spcPts val="17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PRESENT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IN MORE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THAN 25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COUNTRIES GLOBALLY &amp;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EXPANDING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FURTHER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WITH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NEW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FILINGS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&amp;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REGISTRATIONS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UNDERWAY</a:t>
            </a:r>
            <a:endParaRPr sz="14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287" y="1723153"/>
            <a:ext cx="4045882" cy="45684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43562" y="4922380"/>
            <a:ext cx="22860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20" dirty="0">
                <a:solidFill>
                  <a:srgbClr val="FFFFFF"/>
                </a:solidFill>
                <a:latin typeface="Trebuchet MS"/>
                <a:cs typeface="Trebuchet MS"/>
              </a:rPr>
              <a:t>ZAMBIA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8466" y="3850355"/>
            <a:ext cx="530860" cy="23050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500" b="1" spc="-10" dirty="0">
                <a:solidFill>
                  <a:srgbClr val="FFFFFF"/>
                </a:solidFill>
                <a:latin typeface="Trebuchet MS"/>
                <a:cs typeface="Trebuchet MS"/>
              </a:rPr>
              <a:t>UGANDA</a:t>
            </a:r>
            <a:endParaRPr sz="500">
              <a:latin typeface="Trebuchet MS"/>
              <a:cs typeface="Trebuchet MS"/>
            </a:endParaRPr>
          </a:p>
          <a:p>
            <a:pPr marL="345440">
              <a:lnSpc>
                <a:spcPct val="100000"/>
              </a:lnSpc>
              <a:spcBef>
                <a:spcPts val="204"/>
              </a:spcBef>
            </a:pPr>
            <a:r>
              <a:rPr sz="500" b="1" spc="-40" dirty="0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5898" y="3515744"/>
            <a:ext cx="2698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30" dirty="0">
                <a:solidFill>
                  <a:srgbClr val="FFFFFF"/>
                </a:solidFill>
                <a:latin typeface="Trebuchet MS"/>
                <a:cs typeface="Trebuchet MS"/>
              </a:rPr>
              <a:t>ETHIOPIA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3905" y="3054793"/>
            <a:ext cx="1727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25" dirty="0">
                <a:solidFill>
                  <a:srgbClr val="FFFFFF"/>
                </a:solidFill>
                <a:latin typeface="Trebuchet MS"/>
                <a:cs typeface="Trebuchet MS"/>
              </a:rPr>
              <a:t>CHAD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3106" y="2994342"/>
            <a:ext cx="1885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20" dirty="0">
                <a:solidFill>
                  <a:srgbClr val="FFFFFF"/>
                </a:solidFill>
                <a:latin typeface="Trebuchet MS"/>
                <a:cs typeface="Trebuchet MS"/>
              </a:rPr>
              <a:t>NIGER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2576" y="2994342"/>
            <a:ext cx="15811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20" dirty="0">
                <a:solidFill>
                  <a:srgbClr val="FFFFFF"/>
                </a:solidFill>
                <a:latin typeface="Trebuchet MS"/>
                <a:cs typeface="Trebuchet MS"/>
              </a:rPr>
              <a:t>MALI</a:t>
            </a:r>
            <a:endParaRPr sz="5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4408" y="3582193"/>
            <a:ext cx="200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500" b="1" spc="-20" dirty="0">
                <a:solidFill>
                  <a:srgbClr val="FFFFFF"/>
                </a:solidFill>
                <a:latin typeface="Trebuchet MS"/>
                <a:cs typeface="Trebuchet MS"/>
              </a:rPr>
              <a:t>IVORY</a:t>
            </a:r>
            <a:r>
              <a:rPr sz="500" b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" b="1" spc="-40" dirty="0">
                <a:solidFill>
                  <a:srgbClr val="FFFFFF"/>
                </a:solidFill>
                <a:latin typeface="Trebuchet MS"/>
                <a:cs typeface="Trebuchet MS"/>
              </a:rPr>
              <a:t>COAST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684" y="3301588"/>
            <a:ext cx="262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500" b="1" spc="-40" dirty="0">
                <a:solidFill>
                  <a:srgbClr val="FFFFFF"/>
                </a:solidFill>
                <a:latin typeface="Trebuchet MS"/>
                <a:cs typeface="Trebuchet MS"/>
              </a:rPr>
              <a:t>BURKINA</a:t>
            </a:r>
            <a:r>
              <a:rPr sz="500" b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" b="1" spc="-20" dirty="0">
                <a:solidFill>
                  <a:srgbClr val="FFFFFF"/>
                </a:solidFill>
                <a:latin typeface="Trebuchet MS"/>
                <a:cs typeface="Trebuchet MS"/>
              </a:rPr>
              <a:t>FASO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 rot="17340000">
            <a:off x="3839089" y="3478672"/>
            <a:ext cx="174522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40" dirty="0">
                <a:solidFill>
                  <a:srgbClr val="FFFFFF"/>
                </a:solidFill>
                <a:latin typeface="Trebuchet MS"/>
                <a:cs typeface="Trebuchet MS"/>
              </a:rPr>
              <a:t>BENIN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 rot="15960000">
            <a:off x="3755795" y="3605254"/>
            <a:ext cx="15867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70" dirty="0">
                <a:solidFill>
                  <a:srgbClr val="FFFFFF"/>
                </a:solidFill>
                <a:latin typeface="Trebuchet MS"/>
                <a:cs typeface="Trebuchet MS"/>
              </a:rPr>
              <a:t>TOGO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3162" y="3789794"/>
            <a:ext cx="3282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30" dirty="0">
                <a:solidFill>
                  <a:srgbClr val="FFFFFF"/>
                </a:solidFill>
                <a:latin typeface="Trebuchet MS"/>
                <a:cs typeface="Trebuchet MS"/>
              </a:rPr>
              <a:t>CAMEROON</a:t>
            </a:r>
            <a:endParaRPr sz="500"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29914" y="1891886"/>
          <a:ext cx="1769745" cy="395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25"/>
                        </a:lnSpc>
                        <a:spcBef>
                          <a:spcPts val="350"/>
                        </a:spcBef>
                      </a:pPr>
                      <a:r>
                        <a:rPr sz="1400" b="1" spc="-85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COTE</a:t>
                      </a: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 D’VIORE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12700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35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SENEGAL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45"/>
                        </a:lnSpc>
                        <a:spcBef>
                          <a:spcPts val="330"/>
                        </a:spcBef>
                      </a:pPr>
                      <a:r>
                        <a:rPr sz="1400" b="1" spc="-2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MALI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6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NIGER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70"/>
                        </a:lnSpc>
                        <a:spcBef>
                          <a:spcPts val="305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BENIN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85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GUINEA</a:t>
                      </a:r>
                      <a:r>
                        <a:rPr sz="1400" b="1" spc="5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CONAKRY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CAMEROON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CAMBODIA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7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BURKINA</a:t>
                      </a:r>
                      <a:r>
                        <a:rPr sz="1400" b="1" spc="-25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FASO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TOGO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TCHAD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KENYA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UGANDA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ZAMBIA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NEPAL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12700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778245" y="3306802"/>
            <a:ext cx="147320" cy="40005"/>
          </a:xfrm>
          <a:custGeom>
            <a:avLst/>
            <a:gdLst/>
            <a:ahLst/>
            <a:cxnLst/>
            <a:rect l="l" t="t" r="r" b="b"/>
            <a:pathLst>
              <a:path w="147319" h="40004">
                <a:moveTo>
                  <a:pt x="95639" y="0"/>
                </a:moveTo>
                <a:lnTo>
                  <a:pt x="68751" y="4365"/>
                </a:lnTo>
                <a:lnTo>
                  <a:pt x="41918" y="11911"/>
                </a:lnTo>
                <a:lnTo>
                  <a:pt x="30169" y="14966"/>
                </a:lnTo>
                <a:lnTo>
                  <a:pt x="21320" y="16459"/>
                </a:lnTo>
                <a:lnTo>
                  <a:pt x="12498" y="17510"/>
                </a:lnTo>
                <a:lnTo>
                  <a:pt x="831" y="19237"/>
                </a:lnTo>
                <a:lnTo>
                  <a:pt x="0" y="39128"/>
                </a:lnTo>
                <a:lnTo>
                  <a:pt x="19004" y="39570"/>
                </a:lnTo>
                <a:lnTo>
                  <a:pt x="90784" y="35803"/>
                </a:lnTo>
                <a:lnTo>
                  <a:pt x="121687" y="34897"/>
                </a:lnTo>
                <a:lnTo>
                  <a:pt x="134146" y="34943"/>
                </a:lnTo>
                <a:lnTo>
                  <a:pt x="141246" y="33247"/>
                </a:lnTo>
                <a:lnTo>
                  <a:pt x="144934" y="27540"/>
                </a:lnTo>
                <a:lnTo>
                  <a:pt x="147157" y="15558"/>
                </a:lnTo>
                <a:lnTo>
                  <a:pt x="121976" y="2502"/>
                </a:lnTo>
                <a:lnTo>
                  <a:pt x="9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09412" y="3411032"/>
            <a:ext cx="55816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500" b="1" dirty="0">
                <a:solidFill>
                  <a:srgbClr val="FFFFFF"/>
                </a:solidFill>
                <a:latin typeface="Trebuchet MS"/>
                <a:cs typeface="Trebuchet MS"/>
              </a:rPr>
              <a:t>BISSAU</a:t>
            </a:r>
            <a:r>
              <a:rPr sz="500" b="1" spc="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" b="1" spc="-15" baseline="-22222" dirty="0">
                <a:solidFill>
                  <a:srgbClr val="FFFFFF"/>
                </a:solidFill>
                <a:latin typeface="Trebuchet MS"/>
                <a:cs typeface="Trebuchet MS"/>
              </a:rPr>
              <a:t>GUINEA</a:t>
            </a:r>
            <a:endParaRPr sz="750" baseline="-22222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6952" y="3207077"/>
            <a:ext cx="2679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25" dirty="0">
                <a:solidFill>
                  <a:srgbClr val="FFFFFF"/>
                </a:solidFill>
                <a:latin typeface="Trebuchet MS"/>
                <a:cs typeface="Trebuchet MS"/>
              </a:rPr>
              <a:t>SENEGAL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67608" y="2477796"/>
            <a:ext cx="672465" cy="763270"/>
          </a:xfrm>
          <a:custGeom>
            <a:avLst/>
            <a:gdLst/>
            <a:ahLst/>
            <a:cxnLst/>
            <a:rect l="l" t="t" r="r" b="b"/>
            <a:pathLst>
              <a:path w="672464" h="763269">
                <a:moveTo>
                  <a:pt x="482155" y="0"/>
                </a:moveTo>
                <a:lnTo>
                  <a:pt x="481631" y="15907"/>
                </a:lnTo>
                <a:lnTo>
                  <a:pt x="482565" y="49402"/>
                </a:lnTo>
                <a:lnTo>
                  <a:pt x="481863" y="64242"/>
                </a:lnTo>
                <a:lnTo>
                  <a:pt x="478530" y="73047"/>
                </a:lnTo>
                <a:lnTo>
                  <a:pt x="469914" y="75960"/>
                </a:lnTo>
                <a:lnTo>
                  <a:pt x="426775" y="75017"/>
                </a:lnTo>
                <a:lnTo>
                  <a:pt x="359376" y="74217"/>
                </a:lnTo>
                <a:lnTo>
                  <a:pt x="325203" y="74300"/>
                </a:lnTo>
                <a:lnTo>
                  <a:pt x="292633" y="75669"/>
                </a:lnTo>
                <a:lnTo>
                  <a:pt x="291595" y="229849"/>
                </a:lnTo>
                <a:lnTo>
                  <a:pt x="271270" y="233752"/>
                </a:lnTo>
                <a:lnTo>
                  <a:pt x="232351" y="241326"/>
                </a:lnTo>
                <a:lnTo>
                  <a:pt x="204826" y="284322"/>
                </a:lnTo>
                <a:lnTo>
                  <a:pt x="213960" y="311536"/>
                </a:lnTo>
                <a:lnTo>
                  <a:pt x="223641" y="338119"/>
                </a:lnTo>
                <a:lnTo>
                  <a:pt x="223253" y="362358"/>
                </a:lnTo>
                <a:lnTo>
                  <a:pt x="7578" y="364209"/>
                </a:lnTo>
                <a:lnTo>
                  <a:pt x="0" y="394959"/>
                </a:lnTo>
                <a:lnTo>
                  <a:pt x="9364" y="396667"/>
                </a:lnTo>
                <a:lnTo>
                  <a:pt x="15668" y="398284"/>
                </a:lnTo>
                <a:lnTo>
                  <a:pt x="21310" y="400467"/>
                </a:lnTo>
                <a:lnTo>
                  <a:pt x="28688" y="403873"/>
                </a:lnTo>
                <a:lnTo>
                  <a:pt x="29187" y="424991"/>
                </a:lnTo>
                <a:lnTo>
                  <a:pt x="29361" y="457007"/>
                </a:lnTo>
                <a:lnTo>
                  <a:pt x="28718" y="488682"/>
                </a:lnTo>
                <a:lnTo>
                  <a:pt x="26762" y="508774"/>
                </a:lnTo>
                <a:lnTo>
                  <a:pt x="24417" y="516256"/>
                </a:lnTo>
                <a:lnTo>
                  <a:pt x="19191" y="530206"/>
                </a:lnTo>
                <a:lnTo>
                  <a:pt x="17524" y="535734"/>
                </a:lnTo>
                <a:lnTo>
                  <a:pt x="16612" y="549763"/>
                </a:lnTo>
                <a:lnTo>
                  <a:pt x="21278" y="554020"/>
                </a:lnTo>
                <a:lnTo>
                  <a:pt x="27051" y="563305"/>
                </a:lnTo>
                <a:lnTo>
                  <a:pt x="29462" y="592420"/>
                </a:lnTo>
                <a:lnTo>
                  <a:pt x="29667" y="655557"/>
                </a:lnTo>
                <a:lnTo>
                  <a:pt x="40261" y="665858"/>
                </a:lnTo>
                <a:lnTo>
                  <a:pt x="58581" y="663180"/>
                </a:lnTo>
                <a:lnTo>
                  <a:pt x="79675" y="655515"/>
                </a:lnTo>
                <a:lnTo>
                  <a:pt x="98592" y="650858"/>
                </a:lnTo>
                <a:lnTo>
                  <a:pt x="121971" y="651911"/>
                </a:lnTo>
                <a:lnTo>
                  <a:pt x="133133" y="657156"/>
                </a:lnTo>
                <a:lnTo>
                  <a:pt x="140597" y="666788"/>
                </a:lnTo>
                <a:lnTo>
                  <a:pt x="152885" y="681001"/>
                </a:lnTo>
                <a:lnTo>
                  <a:pt x="161617" y="686917"/>
                </a:lnTo>
                <a:lnTo>
                  <a:pt x="169564" y="688252"/>
                </a:lnTo>
                <a:lnTo>
                  <a:pt x="178275" y="687705"/>
                </a:lnTo>
                <a:lnTo>
                  <a:pt x="189302" y="687978"/>
                </a:lnTo>
                <a:lnTo>
                  <a:pt x="205886" y="700015"/>
                </a:lnTo>
                <a:lnTo>
                  <a:pt x="220816" y="724085"/>
                </a:lnTo>
                <a:lnTo>
                  <a:pt x="233793" y="748585"/>
                </a:lnTo>
                <a:lnTo>
                  <a:pt x="244519" y="761914"/>
                </a:lnTo>
                <a:lnTo>
                  <a:pt x="290483" y="763150"/>
                </a:lnTo>
                <a:lnTo>
                  <a:pt x="293119" y="755211"/>
                </a:lnTo>
                <a:lnTo>
                  <a:pt x="303004" y="729961"/>
                </a:lnTo>
                <a:lnTo>
                  <a:pt x="306210" y="718787"/>
                </a:lnTo>
                <a:lnTo>
                  <a:pt x="307875" y="708556"/>
                </a:lnTo>
                <a:lnTo>
                  <a:pt x="309118" y="698877"/>
                </a:lnTo>
                <a:lnTo>
                  <a:pt x="311061" y="689357"/>
                </a:lnTo>
                <a:lnTo>
                  <a:pt x="335004" y="689766"/>
                </a:lnTo>
                <a:lnTo>
                  <a:pt x="350763" y="700117"/>
                </a:lnTo>
                <a:lnTo>
                  <a:pt x="360963" y="714360"/>
                </a:lnTo>
                <a:lnTo>
                  <a:pt x="368232" y="726447"/>
                </a:lnTo>
                <a:lnTo>
                  <a:pt x="382480" y="721953"/>
                </a:lnTo>
                <a:lnTo>
                  <a:pt x="385324" y="716485"/>
                </a:lnTo>
                <a:lnTo>
                  <a:pt x="395777" y="711884"/>
                </a:lnTo>
                <a:lnTo>
                  <a:pt x="432852" y="709992"/>
                </a:lnTo>
                <a:lnTo>
                  <a:pt x="660394" y="709776"/>
                </a:lnTo>
                <a:lnTo>
                  <a:pt x="669021" y="705450"/>
                </a:lnTo>
                <a:lnTo>
                  <a:pt x="672226" y="696294"/>
                </a:lnTo>
                <a:lnTo>
                  <a:pt x="672287" y="681553"/>
                </a:lnTo>
                <a:lnTo>
                  <a:pt x="671479" y="660474"/>
                </a:lnTo>
                <a:lnTo>
                  <a:pt x="646737" y="646920"/>
                </a:lnTo>
                <a:lnTo>
                  <a:pt x="638381" y="642632"/>
                </a:lnTo>
                <a:lnTo>
                  <a:pt x="637674" y="571169"/>
                </a:lnTo>
                <a:lnTo>
                  <a:pt x="628365" y="432911"/>
                </a:lnTo>
                <a:lnTo>
                  <a:pt x="626423" y="415239"/>
                </a:lnTo>
                <a:lnTo>
                  <a:pt x="625767" y="398803"/>
                </a:lnTo>
                <a:lnTo>
                  <a:pt x="625204" y="364608"/>
                </a:lnTo>
                <a:lnTo>
                  <a:pt x="623930" y="348224"/>
                </a:lnTo>
                <a:lnTo>
                  <a:pt x="620219" y="315842"/>
                </a:lnTo>
                <a:lnTo>
                  <a:pt x="619325" y="300945"/>
                </a:lnTo>
                <a:lnTo>
                  <a:pt x="618558" y="228209"/>
                </a:lnTo>
                <a:lnTo>
                  <a:pt x="617230" y="188644"/>
                </a:lnTo>
                <a:lnTo>
                  <a:pt x="614502" y="158720"/>
                </a:lnTo>
                <a:lnTo>
                  <a:pt x="611534" y="119169"/>
                </a:lnTo>
                <a:lnTo>
                  <a:pt x="613418" y="99344"/>
                </a:lnTo>
                <a:lnTo>
                  <a:pt x="610205" y="87646"/>
                </a:lnTo>
                <a:lnTo>
                  <a:pt x="591942" y="72475"/>
                </a:lnTo>
                <a:lnTo>
                  <a:pt x="548679" y="42232"/>
                </a:lnTo>
                <a:lnTo>
                  <a:pt x="507027" y="11238"/>
                </a:lnTo>
                <a:lnTo>
                  <a:pt x="498517" y="5142"/>
                </a:lnTo>
                <a:lnTo>
                  <a:pt x="490617" y="1194"/>
                </a:lnTo>
                <a:lnTo>
                  <a:pt x="482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8453"/>
              </p:ext>
            </p:extLst>
          </p:nvPr>
        </p:nvGraphicFramePr>
        <p:xfrm>
          <a:off x="527133" y="3312935"/>
          <a:ext cx="1465580" cy="105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25"/>
                        </a:lnSpc>
                        <a:spcBef>
                          <a:spcPts val="350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CAMBODIA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12700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35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PHILIPPINES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45"/>
                        </a:lnSpc>
                        <a:spcBef>
                          <a:spcPts val="330"/>
                        </a:spcBef>
                      </a:pPr>
                      <a:r>
                        <a:rPr sz="1400" b="1" spc="-20" dirty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LAOS</a:t>
                      </a:r>
                      <a:endParaRPr sz="1400">
                        <a:latin typeface="Palatino Linotype"/>
                        <a:cs typeface="Palatino Linotype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97155">
                        <a:lnSpc>
                          <a:spcPts val="1655"/>
                        </a:lnSpc>
                        <a:spcBef>
                          <a:spcPts val="315"/>
                        </a:spcBef>
                      </a:pPr>
                      <a:r>
                        <a:rPr lang="en-US" sz="1400" b="1" spc="-10" dirty="0" smtClean="0">
                          <a:solidFill>
                            <a:srgbClr val="2B2929"/>
                          </a:solidFill>
                          <a:latin typeface="Palatino Linotype"/>
                          <a:cs typeface="Palatino Linotype"/>
                        </a:rPr>
                        <a:t>MYANMAR</a:t>
                      </a:r>
                      <a:endParaRPr sz="14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2B2929"/>
                      </a:solidFill>
                      <a:prstDash val="solid"/>
                    </a:lnL>
                    <a:lnR w="1270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12700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63500" rIns="0" bIns="0" rtlCol="0">
            <a:spAutoFit/>
          </a:bodyPr>
          <a:lstStyle/>
          <a:p>
            <a:pPr marR="346710" algn="ctr">
              <a:lnSpc>
                <a:spcPct val="100000"/>
              </a:lnSpc>
              <a:spcBef>
                <a:spcPts val="500"/>
              </a:spcBef>
            </a:pPr>
            <a:r>
              <a:rPr spc="195" dirty="0"/>
              <a:t>UBL</a:t>
            </a:r>
            <a:r>
              <a:rPr spc="225" dirty="0"/>
              <a:t> </a:t>
            </a:r>
            <a:r>
              <a:rPr spc="175" dirty="0"/>
              <a:t>PRESENCE</a:t>
            </a:r>
            <a:r>
              <a:rPr spc="225" dirty="0"/>
              <a:t> </a:t>
            </a:r>
            <a:r>
              <a:rPr spc="60" dirty="0"/>
              <a:t>IN</a:t>
            </a:r>
            <a:r>
              <a:rPr spc="229" dirty="0"/>
              <a:t> </a:t>
            </a:r>
            <a:r>
              <a:rPr spc="225" dirty="0"/>
              <a:t>SOUT </a:t>
            </a:r>
            <a:r>
              <a:rPr spc="190" dirty="0"/>
              <a:t>EAST</a:t>
            </a:r>
            <a:r>
              <a:rPr spc="229" dirty="0"/>
              <a:t> </a:t>
            </a:r>
            <a:r>
              <a:rPr spc="145" dirty="0"/>
              <a:t>ASIA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81795" y="6401869"/>
            <a:ext cx="774065" cy="386080"/>
            <a:chOff x="5781795" y="6401869"/>
            <a:chExt cx="774065" cy="386080"/>
          </a:xfrm>
        </p:grpSpPr>
        <p:sp>
          <p:nvSpPr>
            <p:cNvPr id="5" name="object 5"/>
            <p:cNvSpPr/>
            <p:nvPr/>
          </p:nvSpPr>
          <p:spPr>
            <a:xfrm>
              <a:off x="5870150" y="6456001"/>
              <a:ext cx="616585" cy="323215"/>
            </a:xfrm>
            <a:custGeom>
              <a:avLst/>
              <a:gdLst/>
              <a:ahLst/>
              <a:cxnLst/>
              <a:rect l="l" t="t" r="r" b="b"/>
              <a:pathLst>
                <a:path w="616585" h="323215">
                  <a:moveTo>
                    <a:pt x="273059" y="0"/>
                  </a:moveTo>
                  <a:lnTo>
                    <a:pt x="220064" y="9814"/>
                  </a:lnTo>
                  <a:lnTo>
                    <a:pt x="173387" y="20498"/>
                  </a:lnTo>
                  <a:lnTo>
                    <a:pt x="132800" y="31965"/>
                  </a:lnTo>
                  <a:lnTo>
                    <a:pt x="68986" y="56906"/>
                  </a:lnTo>
                  <a:lnTo>
                    <a:pt x="26797" y="83947"/>
                  </a:lnTo>
                  <a:lnTo>
                    <a:pt x="71" y="126938"/>
                  </a:lnTo>
                  <a:lnTo>
                    <a:pt x="0" y="141572"/>
                  </a:lnTo>
                  <a:lnTo>
                    <a:pt x="3967" y="156214"/>
                  </a:lnTo>
                  <a:lnTo>
                    <a:pt x="37819" y="199326"/>
                  </a:lnTo>
                  <a:lnTo>
                    <a:pt x="76402" y="226529"/>
                  </a:lnTo>
                  <a:lnTo>
                    <a:pt x="125667" y="251697"/>
                  </a:lnTo>
                  <a:lnTo>
                    <a:pt x="183792" y="274139"/>
                  </a:lnTo>
                  <a:lnTo>
                    <a:pt x="248953" y="293168"/>
                  </a:lnTo>
                  <a:lnTo>
                    <a:pt x="319326" y="308095"/>
                  </a:lnTo>
                  <a:lnTo>
                    <a:pt x="393087" y="318228"/>
                  </a:lnTo>
                  <a:lnTo>
                    <a:pt x="468413" y="322881"/>
                  </a:lnTo>
                  <a:lnTo>
                    <a:pt x="506093" y="322936"/>
                  </a:lnTo>
                  <a:lnTo>
                    <a:pt x="543481" y="321363"/>
                  </a:lnTo>
                  <a:lnTo>
                    <a:pt x="580347" y="318074"/>
                  </a:lnTo>
                  <a:lnTo>
                    <a:pt x="616465" y="312985"/>
                  </a:lnTo>
                  <a:lnTo>
                    <a:pt x="583955" y="316552"/>
                  </a:lnTo>
                  <a:lnTo>
                    <a:pt x="549719" y="318302"/>
                  </a:lnTo>
                  <a:lnTo>
                    <a:pt x="477625" y="316662"/>
                  </a:lnTo>
                  <a:lnTo>
                    <a:pt x="403303" y="308689"/>
                  </a:lnTo>
                  <a:lnTo>
                    <a:pt x="329873" y="295009"/>
                  </a:lnTo>
                  <a:lnTo>
                    <a:pt x="260452" y="276247"/>
                  </a:lnTo>
                  <a:lnTo>
                    <a:pt x="198161" y="253029"/>
                  </a:lnTo>
                  <a:lnTo>
                    <a:pt x="146118" y="225981"/>
                  </a:lnTo>
                  <a:lnTo>
                    <a:pt x="107443" y="195728"/>
                  </a:lnTo>
                  <a:lnTo>
                    <a:pt x="85255" y="162895"/>
                  </a:lnTo>
                  <a:lnTo>
                    <a:pt x="81318" y="145707"/>
                  </a:lnTo>
                  <a:lnTo>
                    <a:pt x="82672" y="128108"/>
                  </a:lnTo>
                  <a:lnTo>
                    <a:pt x="102814" y="91993"/>
                  </a:lnTo>
                  <a:lnTo>
                    <a:pt x="148800" y="55176"/>
                  </a:lnTo>
                  <a:lnTo>
                    <a:pt x="182459" y="36699"/>
                  </a:lnTo>
                  <a:lnTo>
                    <a:pt x="223748" y="18280"/>
                  </a:lnTo>
                  <a:lnTo>
                    <a:pt x="273059" y="0"/>
                  </a:lnTo>
                  <a:close/>
                </a:path>
              </a:pathLst>
            </a:custGeom>
            <a:solidFill>
              <a:srgbClr val="BF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1795" y="6401869"/>
              <a:ext cx="774065" cy="386080"/>
            </a:xfrm>
            <a:custGeom>
              <a:avLst/>
              <a:gdLst/>
              <a:ahLst/>
              <a:cxnLst/>
              <a:rect l="l" t="t" r="r" b="b"/>
              <a:pathLst>
                <a:path w="774065" h="386079">
                  <a:moveTo>
                    <a:pt x="387574" y="0"/>
                  </a:moveTo>
                  <a:lnTo>
                    <a:pt x="330711" y="10674"/>
                  </a:lnTo>
                  <a:lnTo>
                    <a:pt x="278897" y="21890"/>
                  </a:lnTo>
                  <a:lnTo>
                    <a:pt x="231992" y="33601"/>
                  </a:lnTo>
                  <a:lnTo>
                    <a:pt x="189856" y="45758"/>
                  </a:lnTo>
                  <a:lnTo>
                    <a:pt x="152350" y="58314"/>
                  </a:lnTo>
                  <a:lnTo>
                    <a:pt x="90665" y="84432"/>
                  </a:lnTo>
                  <a:lnTo>
                    <a:pt x="45816" y="111576"/>
                  </a:lnTo>
                  <a:lnTo>
                    <a:pt x="16682" y="139364"/>
                  </a:lnTo>
                  <a:lnTo>
                    <a:pt x="0" y="181422"/>
                  </a:lnTo>
                  <a:lnTo>
                    <a:pt x="1083" y="195351"/>
                  </a:lnTo>
                  <a:lnTo>
                    <a:pt x="22306" y="236202"/>
                  </a:lnTo>
                  <a:lnTo>
                    <a:pt x="67546" y="274650"/>
                  </a:lnTo>
                  <a:lnTo>
                    <a:pt x="109183" y="298312"/>
                  </a:lnTo>
                  <a:lnTo>
                    <a:pt x="158693" y="319954"/>
                  </a:lnTo>
                  <a:lnTo>
                    <a:pt x="214958" y="339195"/>
                  </a:lnTo>
                  <a:lnTo>
                    <a:pt x="276855" y="355656"/>
                  </a:lnTo>
                  <a:lnTo>
                    <a:pt x="343266" y="368954"/>
                  </a:lnTo>
                  <a:lnTo>
                    <a:pt x="413069" y="378711"/>
                  </a:lnTo>
                  <a:lnTo>
                    <a:pt x="485145" y="384544"/>
                  </a:lnTo>
                  <a:lnTo>
                    <a:pt x="558373" y="386074"/>
                  </a:lnTo>
                  <a:lnTo>
                    <a:pt x="595069" y="385106"/>
                  </a:lnTo>
                  <a:lnTo>
                    <a:pt x="667925" y="379467"/>
                  </a:lnTo>
                  <a:lnTo>
                    <a:pt x="739132" y="368573"/>
                  </a:lnTo>
                  <a:lnTo>
                    <a:pt x="773767" y="361036"/>
                  </a:lnTo>
                  <a:lnTo>
                    <a:pt x="742945" y="364416"/>
                  </a:lnTo>
                  <a:lnTo>
                    <a:pt x="710782" y="366787"/>
                  </a:lnTo>
                  <a:lnTo>
                    <a:pt x="677491" y="368173"/>
                  </a:lnTo>
                  <a:lnTo>
                    <a:pt x="643283" y="368598"/>
                  </a:lnTo>
                  <a:lnTo>
                    <a:pt x="608371" y="368086"/>
                  </a:lnTo>
                  <a:lnTo>
                    <a:pt x="537280" y="364345"/>
                  </a:lnTo>
                  <a:lnTo>
                    <a:pt x="465915" y="357143"/>
                  </a:lnTo>
                  <a:lnTo>
                    <a:pt x="395971" y="346670"/>
                  </a:lnTo>
                  <a:lnTo>
                    <a:pt x="329144" y="333119"/>
                  </a:lnTo>
                  <a:lnTo>
                    <a:pt x="267130" y="316679"/>
                  </a:lnTo>
                  <a:lnTo>
                    <a:pt x="211623" y="297544"/>
                  </a:lnTo>
                  <a:lnTo>
                    <a:pt x="164321" y="275904"/>
                  </a:lnTo>
                  <a:lnTo>
                    <a:pt x="126919" y="251950"/>
                  </a:lnTo>
                  <a:lnTo>
                    <a:pt x="93086" y="212100"/>
                  </a:lnTo>
                  <a:lnTo>
                    <a:pt x="87852" y="183200"/>
                  </a:lnTo>
                  <a:lnTo>
                    <a:pt x="91066" y="168122"/>
                  </a:lnTo>
                  <a:lnTo>
                    <a:pt x="126583" y="120660"/>
                  </a:lnTo>
                  <a:lnTo>
                    <a:pt x="173939" y="87403"/>
                  </a:lnTo>
                  <a:lnTo>
                    <a:pt x="242218" y="53076"/>
                  </a:lnTo>
                  <a:lnTo>
                    <a:pt x="284733" y="35572"/>
                  </a:lnTo>
                  <a:lnTo>
                    <a:pt x="333115" y="17871"/>
                  </a:lnTo>
                  <a:lnTo>
                    <a:pt x="387574" y="0"/>
                  </a:lnTo>
                  <a:close/>
                </a:path>
              </a:pathLst>
            </a:custGeom>
            <a:solidFill>
              <a:srgbClr val="056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83196" y="6560654"/>
            <a:ext cx="5126990" cy="108585"/>
          </a:xfrm>
          <a:custGeom>
            <a:avLst/>
            <a:gdLst/>
            <a:ahLst/>
            <a:cxnLst/>
            <a:rect l="l" t="t" r="r" b="b"/>
            <a:pathLst>
              <a:path w="5126990" h="108584">
                <a:moveTo>
                  <a:pt x="5126647" y="72821"/>
                </a:moveTo>
                <a:lnTo>
                  <a:pt x="0" y="72821"/>
                </a:lnTo>
                <a:lnTo>
                  <a:pt x="0" y="107975"/>
                </a:lnTo>
                <a:lnTo>
                  <a:pt x="5126647" y="107975"/>
                </a:lnTo>
                <a:lnTo>
                  <a:pt x="5126647" y="72821"/>
                </a:lnTo>
                <a:close/>
              </a:path>
              <a:path w="5126990" h="108584">
                <a:moveTo>
                  <a:pt x="5126647" y="0"/>
                </a:moveTo>
                <a:lnTo>
                  <a:pt x="0" y="0"/>
                </a:lnTo>
                <a:lnTo>
                  <a:pt x="0" y="35153"/>
                </a:lnTo>
                <a:lnTo>
                  <a:pt x="5126647" y="35153"/>
                </a:lnTo>
                <a:lnTo>
                  <a:pt x="5126647" y="0"/>
                </a:lnTo>
                <a:close/>
              </a:path>
            </a:pathLst>
          </a:custGeom>
          <a:solidFill>
            <a:srgbClr val="549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9178" y="996769"/>
            <a:ext cx="5082540" cy="6616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170"/>
              </a:spcBef>
            </a:pP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PRESENT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IN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MORE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THAN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5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COUNTRIES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IN SOUTH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spc="-20" dirty="0">
                <a:solidFill>
                  <a:srgbClr val="2B2929"/>
                </a:solidFill>
                <a:latin typeface="Palatino Linotype"/>
                <a:cs typeface="Palatino Linotype"/>
              </a:rPr>
              <a:t>EAST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ASIA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&amp;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EXPANDING</a:t>
            </a:r>
            <a:r>
              <a:rPr sz="1400" b="1" spc="340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FURTHER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WITH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NEW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FILINGS</a:t>
            </a:r>
            <a:r>
              <a:rPr sz="1400" b="1" spc="-5" dirty="0">
                <a:solidFill>
                  <a:srgbClr val="2B2929"/>
                </a:solidFill>
                <a:latin typeface="Palatino Linotype"/>
                <a:cs typeface="Palatino Linotype"/>
              </a:rPr>
              <a:t> </a:t>
            </a:r>
            <a:r>
              <a:rPr sz="1400" b="1" spc="-50" dirty="0">
                <a:solidFill>
                  <a:srgbClr val="2B2929"/>
                </a:solidFill>
                <a:latin typeface="Palatino Linotype"/>
                <a:cs typeface="Palatino Linotype"/>
              </a:rPr>
              <a:t>&amp; </a:t>
            </a:r>
            <a:r>
              <a:rPr sz="1400" b="1" dirty="0">
                <a:solidFill>
                  <a:srgbClr val="2B2929"/>
                </a:solidFill>
                <a:latin typeface="Palatino Linotype"/>
                <a:cs typeface="Palatino Linotype"/>
              </a:rPr>
              <a:t>REGISTRATIONS </a:t>
            </a:r>
            <a:r>
              <a:rPr sz="1400" b="1" spc="-10" dirty="0">
                <a:solidFill>
                  <a:srgbClr val="2B2929"/>
                </a:solidFill>
                <a:latin typeface="Palatino Linotype"/>
                <a:cs typeface="Palatino Linotype"/>
              </a:rPr>
              <a:t>UNDERWAY</a:t>
            </a:r>
            <a:endParaRPr sz="1400">
              <a:latin typeface="Palatino Linotype"/>
              <a:cs typeface="Palatino Linotyp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112" y="1752934"/>
            <a:ext cx="4531288" cy="448056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70221" y="1705222"/>
          <a:ext cx="5759449" cy="428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Sr.</a:t>
                      </a:r>
                      <a:r>
                        <a:rPr sz="1100" b="1" spc="-6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No.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Generic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100" b="1" spc="-4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100" b="1" spc="-5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10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Unit</a:t>
                      </a:r>
                      <a:r>
                        <a:rPr sz="1100" b="1" spc="-5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Pack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b="1" spc="-9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THERAPEUTIC</a:t>
                      </a:r>
                      <a:r>
                        <a:rPr sz="1100" b="1" spc="5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B2929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R="46990" algn="ctr">
                        <a:lnSpc>
                          <a:spcPts val="1260"/>
                        </a:lnSpc>
                        <a:spcBef>
                          <a:spcPts val="840"/>
                        </a:spcBef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50"/>
                        </a:lnSpc>
                        <a:spcBef>
                          <a:spcPts val="855"/>
                        </a:spcBef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Aceclofenac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Sustained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Released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Capsules</a:t>
                      </a:r>
                      <a:r>
                        <a:rPr sz="1100" spc="-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858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8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45"/>
                        </a:lnSpc>
                        <a:spcBef>
                          <a:spcPts val="855"/>
                        </a:spcBef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08585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T w="9525">
                      <a:solidFill>
                        <a:srgbClr val="2B292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Acelofenac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100mg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325mg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R="46990" algn="ctr">
                        <a:lnSpc>
                          <a:spcPts val="123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3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Aceclofenac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100mg,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325mg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3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Serratiopeptidase</a:t>
                      </a:r>
                      <a:r>
                        <a:rPr sz="1100" spc="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15mg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R="46990" algn="ctr">
                        <a:lnSpc>
                          <a:spcPts val="1205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05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Amiodarone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5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05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ARRHYTHMICS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Amlodipine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Atenolol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5mg+50mg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HYPERTENSIVE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Atorvastatin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LIPID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LOWERING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AGENT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Azithromycin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Capsules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250mg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6C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Azithromycin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R="46990" algn="ctr">
                        <a:lnSpc>
                          <a:spcPts val="1220"/>
                        </a:lnSpc>
                      </a:pP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Ciprofloxacin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BP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750mg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20T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Clarithromycin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3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BACTERIAL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Diclofenac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50mg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325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mg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Diclofenac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Potassium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50mg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75mg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NSAID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Dicyclomine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+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Paracetamol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325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mg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114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SPASMODIC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13970" algn="ctr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3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Doxylamine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6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Succinate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+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Pyridoxine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HCl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r>
                        <a:rPr sz="1100" spc="-4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+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3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30"/>
                        </a:lnSpc>
                      </a:pP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NAUSEANT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6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Folic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Acid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2.5mg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3970" algn="ctr">
                        <a:lnSpc>
                          <a:spcPts val="120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05"/>
                        </a:lnSpc>
                      </a:pP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Duloxetine</a:t>
                      </a:r>
                      <a:r>
                        <a:rPr sz="110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Hydrochloride</a:t>
                      </a:r>
                      <a:r>
                        <a:rPr sz="1100" spc="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05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DEPRESSANTS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Escitalopram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USP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10mg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DEPRESSANTS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Flunarazine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Hcl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+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Domperidone</a:t>
                      </a:r>
                      <a:r>
                        <a:rPr sz="1100" spc="-4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r>
                        <a:rPr sz="1100" spc="-5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MIGRAINE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8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Flunarazine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Dihydrochloride</a:t>
                      </a:r>
                      <a:r>
                        <a:rPr sz="1100" spc="-1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10mg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10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HISTAMINE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3970" algn="ctr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20"/>
                        </a:lnSpc>
                      </a:pPr>
                      <a:r>
                        <a:rPr sz="1100" spc="-9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Fluphenazine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0.5mg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+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Nortriptyline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0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30T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2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PSYCHOTIC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13970" algn="ctr">
                        <a:lnSpc>
                          <a:spcPts val="1275"/>
                        </a:lnSpc>
                      </a:pP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290"/>
                        </a:lnSpc>
                      </a:pPr>
                      <a:r>
                        <a:rPr sz="1100" spc="-7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Labetalol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9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Tablets</a:t>
                      </a:r>
                      <a:r>
                        <a:rPr sz="1100" spc="-3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IP</a:t>
                      </a:r>
                      <a:r>
                        <a:rPr sz="1100" spc="-25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1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100mg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60"/>
                        </a:lnSpc>
                      </a:pP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100T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9525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290"/>
                        </a:lnSpc>
                      </a:pPr>
                      <a:r>
                        <a:rPr sz="1100" spc="-8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ANTI-</a:t>
                      </a:r>
                      <a:r>
                        <a:rPr sz="1100" spc="-20" dirty="0">
                          <a:solidFill>
                            <a:srgbClr val="2B2929"/>
                          </a:solidFill>
                          <a:latin typeface="Tahoma"/>
                          <a:cs typeface="Tahoma"/>
                        </a:rPr>
                        <a:t>HYPERTENSIVE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2B2929"/>
                      </a:solidFill>
                      <a:prstDash val="solid"/>
                    </a:lnL>
                    <a:lnR w="19050">
                      <a:solidFill>
                        <a:srgbClr val="2B2929"/>
                      </a:solidFill>
                      <a:prstDash val="solid"/>
                    </a:lnR>
                    <a:lnB w="9525">
                      <a:solidFill>
                        <a:srgbClr val="2B29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05"/>
              </a:lnSpc>
            </a:pPr>
            <a:r>
              <a:rPr spc="-1185" dirty="0"/>
              <a:t>U</a:t>
            </a:r>
            <a:r>
              <a:rPr spc="315" dirty="0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139" y="918834"/>
            <a:ext cx="590169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2530" marR="5080" indent="-2450465">
              <a:lnSpc>
                <a:spcPct val="1421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2B2929"/>
                </a:solidFill>
                <a:latin typeface="Trebuchet MS"/>
                <a:cs typeface="Trebuchet MS"/>
              </a:rPr>
              <a:t>ANTI</a:t>
            </a:r>
            <a:r>
              <a:rPr sz="1400" b="1" spc="-40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2B2929"/>
                </a:solidFill>
                <a:latin typeface="Trebuchet MS"/>
                <a:cs typeface="Trebuchet MS"/>
              </a:rPr>
              <a:t>INFECTIVES,</a:t>
            </a:r>
            <a:r>
              <a:rPr sz="1400" b="1" spc="-40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2B2929"/>
                </a:solidFill>
                <a:latin typeface="Trebuchet MS"/>
                <a:cs typeface="Trebuchet MS"/>
              </a:rPr>
              <a:t>NSAIDs,</a:t>
            </a:r>
            <a:r>
              <a:rPr sz="1400" b="1" spc="-35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140" dirty="0">
                <a:solidFill>
                  <a:srgbClr val="2B2929"/>
                </a:solidFill>
                <a:latin typeface="Trebuchet MS"/>
                <a:cs typeface="Trebuchet MS"/>
              </a:rPr>
              <a:t>CARDIOLOGY,</a:t>
            </a:r>
            <a:r>
              <a:rPr sz="1400" b="1" spc="-40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2B2929"/>
                </a:solidFill>
                <a:latin typeface="Trebuchet MS"/>
                <a:cs typeface="Trebuchet MS"/>
              </a:rPr>
              <a:t>ANAESTHETICS.</a:t>
            </a:r>
            <a:r>
              <a:rPr sz="1400" b="1" spc="-35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90" dirty="0">
                <a:solidFill>
                  <a:srgbClr val="2B2929"/>
                </a:solidFill>
                <a:latin typeface="Trebuchet MS"/>
                <a:cs typeface="Trebuchet MS"/>
              </a:rPr>
              <a:t>PSYCHIATRIC</a:t>
            </a:r>
            <a:r>
              <a:rPr sz="1400" b="1" spc="-40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2B2929"/>
                </a:solidFill>
                <a:latin typeface="Trebuchet MS"/>
                <a:cs typeface="Trebuchet MS"/>
              </a:rPr>
              <a:t>&amp;</a:t>
            </a:r>
            <a:r>
              <a:rPr sz="1400" b="1" spc="-35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2B2929"/>
                </a:solidFill>
                <a:latin typeface="Trebuchet MS"/>
                <a:cs typeface="Trebuchet MS"/>
              </a:rPr>
              <a:t>GASTRO </a:t>
            </a:r>
            <a:r>
              <a:rPr sz="1400" b="1" spc="-114" dirty="0">
                <a:solidFill>
                  <a:srgbClr val="2B2929"/>
                </a:solidFill>
                <a:latin typeface="Trebuchet MS"/>
                <a:cs typeface="Trebuchet MS"/>
              </a:rPr>
              <a:t>ORAL</a:t>
            </a:r>
            <a:r>
              <a:rPr sz="1400" b="1" spc="-80" dirty="0">
                <a:solidFill>
                  <a:srgbClr val="2B2929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B2929"/>
                </a:solidFill>
                <a:latin typeface="Trebuchet MS"/>
                <a:cs typeface="Trebuchet MS"/>
              </a:rPr>
              <a:t>SOLIDS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766" y="444600"/>
            <a:ext cx="6017895" cy="454659"/>
          </a:xfrm>
          <a:prstGeom prst="rect">
            <a:avLst/>
          </a:prstGeom>
          <a:solidFill>
            <a:srgbClr val="5CA694"/>
          </a:solidFill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pc="180" dirty="0"/>
              <a:t>KEY</a:t>
            </a:r>
            <a:r>
              <a:rPr spc="229" dirty="0"/>
              <a:t> </a:t>
            </a:r>
            <a:r>
              <a:rPr spc="165" dirty="0"/>
              <a:t>THERAPUETIC</a:t>
            </a:r>
            <a:r>
              <a:rPr spc="235" dirty="0"/>
              <a:t> </a:t>
            </a:r>
            <a:r>
              <a:rPr spc="200" dirty="0"/>
              <a:t>AREAS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9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1476</Words>
  <Application>Microsoft Office PowerPoint</Application>
  <PresentationFormat>Custom</PresentationFormat>
  <Paragraphs>428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MT</vt:lpstr>
      <vt:lpstr>Calibri</vt:lpstr>
      <vt:lpstr>Cambria</vt:lpstr>
      <vt:lpstr>Georgia</vt:lpstr>
      <vt:lpstr>Palatino Linotype</vt:lpstr>
      <vt:lpstr>Tahoma</vt:lpstr>
      <vt:lpstr>Times New Roman</vt:lpstr>
      <vt:lpstr>Trebuchet MS</vt:lpstr>
      <vt:lpstr>Office Theme</vt:lpstr>
      <vt:lpstr>PowerPoint Presentation</vt:lpstr>
      <vt:lpstr>Message from Director</vt:lpstr>
      <vt:lpstr>UBL AT A GLANCE</vt:lpstr>
      <vt:lpstr>CORE COMMITMENTS</vt:lpstr>
      <vt:lpstr>MANUFACTURING INFRASTRUCTURE (FDFs)</vt:lpstr>
      <vt:lpstr>GLOBAL ACCREDITATIONS</vt:lpstr>
      <vt:lpstr>GLOBAL PRESENCE</vt:lpstr>
      <vt:lpstr>UBL PRESENCE IN SOUT EAST ASIA</vt:lpstr>
      <vt:lpstr>KEY THERAPUETIC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Untitled-1</dc:title>
  <dc:creator>Sanjay Bartakke1</dc:creator>
  <cp:lastModifiedBy>Rajesh Rai</cp:lastModifiedBy>
  <cp:revision>9</cp:revision>
  <dcterms:created xsi:type="dcterms:W3CDTF">2025-07-08T05:28:59Z</dcterms:created>
  <dcterms:modified xsi:type="dcterms:W3CDTF">2025-07-10T05:08:06Z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2025-03-20T00:00:00Z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2025-07-08T00:00:00Z</vt:filetime>
  </property>
  <property fmtid="{D5CDD505-2E9C-101B-9397-08002B2CF9AE}" pid="5" name="Producer">
    <vt:lpwstr>Corel PDF Engine Version 16.0.0.707</vt:lpwstr>
  </property>
</Properties>
</file>