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sldIdLst>
    <p:sldId id="256" r:id="rId2"/>
    <p:sldId id="257" r:id="rId3"/>
    <p:sldId id="258" r:id="rId4"/>
    <p:sldId id="259" r:id="rId5"/>
    <p:sldId id="261" r:id="rId6"/>
    <p:sldId id="260" r:id="rId7"/>
    <p:sldId id="262" r:id="rId8"/>
    <p:sldId id="302" r:id="rId9"/>
    <p:sldId id="303" r:id="rId10"/>
    <p:sldId id="304" r:id="rId11"/>
    <p:sldId id="305" r:id="rId12"/>
    <p:sldId id="266" r:id="rId13"/>
    <p:sldId id="265" r:id="rId14"/>
    <p:sldId id="267" r:id="rId15"/>
    <p:sldId id="268" r:id="rId16"/>
    <p:sldId id="269" r:id="rId17"/>
    <p:sldId id="270" r:id="rId18"/>
    <p:sldId id="271" r:id="rId19"/>
    <p:sldId id="272" r:id="rId20"/>
    <p:sldId id="273" r:id="rId21"/>
    <p:sldId id="274" r:id="rId22"/>
    <p:sldId id="313"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6" r:id="rId49"/>
    <p:sldId id="307" r:id="rId50"/>
    <p:sldId id="308" r:id="rId51"/>
    <p:sldId id="309" r:id="rId52"/>
    <p:sldId id="310" r:id="rId53"/>
    <p:sldId id="311" r:id="rId54"/>
    <p:sldId id="312" r:id="rId55"/>
    <p:sldId id="301"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00803-81EF-4B34-AD86-59C4CD7F3F73}" type="doc">
      <dgm:prSet loTypeId="urn:microsoft.com/office/officeart/2005/8/layout/target1" loCatId="relationship" qsTypeId="urn:microsoft.com/office/officeart/2005/8/quickstyle/simple1" qsCatId="simple" csTypeId="urn:microsoft.com/office/officeart/2005/8/colors/colorful1" csCatId="colorful" phldr="1"/>
      <dgm:spPr/>
    </dgm:pt>
    <dgm:pt modelId="{2B3344D3-7482-4E16-BF2F-FD667026E759}">
      <dgm:prSet phldrT="[Text]">
        <dgm:style>
          <a:lnRef idx="2">
            <a:schemeClr val="accent2">
              <a:shade val="50000"/>
            </a:schemeClr>
          </a:lnRef>
          <a:fillRef idx="1">
            <a:schemeClr val="accent2"/>
          </a:fillRef>
          <a:effectRef idx="0">
            <a:schemeClr val="accent2"/>
          </a:effectRef>
          <a:fontRef idx="minor">
            <a:schemeClr val="lt1"/>
          </a:fontRef>
        </dgm:style>
      </dgm:prSet>
      <dgm:spPr>
        <a:solidFill>
          <a:schemeClr val="accent1"/>
        </a:solidFill>
      </dgm:spPr>
      <dgm:t>
        <a:bodyPr/>
        <a:lstStyle/>
        <a:p>
          <a:r>
            <a:rPr lang="en-US" dirty="0" smtClean="0">
              <a:solidFill>
                <a:schemeClr val="bg1"/>
              </a:solidFill>
            </a:rPr>
            <a:t>Excellent quality Products</a:t>
          </a:r>
          <a:endParaRPr lang="en-US" dirty="0">
            <a:solidFill>
              <a:schemeClr val="bg1"/>
            </a:solidFill>
          </a:endParaRPr>
        </a:p>
      </dgm:t>
    </dgm:pt>
    <dgm:pt modelId="{97F4A32F-7F6F-4EE7-ABE8-0624ABAFE558}" type="parTrans" cxnId="{09E4674F-39D2-441F-8172-3C204D0197B0}">
      <dgm:prSet/>
      <dgm:spPr/>
      <dgm:t>
        <a:bodyPr/>
        <a:lstStyle/>
        <a:p>
          <a:endParaRPr lang="en-US"/>
        </a:p>
      </dgm:t>
    </dgm:pt>
    <dgm:pt modelId="{02AFB858-17EE-4FF7-948B-B9BA3344BA9E}" type="sibTrans" cxnId="{09E4674F-39D2-441F-8172-3C204D0197B0}">
      <dgm:prSet/>
      <dgm:spPr/>
      <dgm:t>
        <a:bodyPr/>
        <a:lstStyle/>
        <a:p>
          <a:endParaRPr lang="en-US"/>
        </a:p>
      </dgm:t>
    </dgm:pt>
    <dgm:pt modelId="{2E8B63F4-5191-4E99-8CFB-3FBFB5802773}">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bg2">
            <a:lumMod val="75000"/>
          </a:schemeClr>
        </a:solidFill>
      </dgm:spPr>
      <dgm:t>
        <a:bodyPr/>
        <a:lstStyle/>
        <a:p>
          <a:r>
            <a:rPr lang="en-US" dirty="0" smtClean="0">
              <a:solidFill>
                <a:schemeClr val="accent1"/>
              </a:solidFill>
            </a:rPr>
            <a:t>World class packaging</a:t>
          </a:r>
          <a:endParaRPr lang="en-US" dirty="0">
            <a:solidFill>
              <a:schemeClr val="accent1"/>
            </a:solidFill>
          </a:endParaRPr>
        </a:p>
      </dgm:t>
    </dgm:pt>
    <dgm:pt modelId="{C70316BB-3D18-4874-99FA-92BCA3432AD5}" type="parTrans" cxnId="{74F18DB8-4DF2-4B42-804F-162A22CD67B7}">
      <dgm:prSet/>
      <dgm:spPr/>
      <dgm:t>
        <a:bodyPr/>
        <a:lstStyle/>
        <a:p>
          <a:endParaRPr lang="en-US"/>
        </a:p>
      </dgm:t>
    </dgm:pt>
    <dgm:pt modelId="{B0438FC6-8A9B-42A0-BF9F-185684B9967C}" type="sibTrans" cxnId="{74F18DB8-4DF2-4B42-804F-162A22CD67B7}">
      <dgm:prSet/>
      <dgm:spPr/>
      <dgm:t>
        <a:bodyPr/>
        <a:lstStyle/>
        <a:p>
          <a:endParaRPr lang="en-US"/>
        </a:p>
      </dgm:t>
    </dgm:pt>
    <dgm:pt modelId="{9592A7B8-34CB-4BDB-A1BF-67F53BE00ED8}">
      <dgm:prSet phldrT="[Text]" phldr="1"/>
      <dgm:spPr/>
      <dgm:t>
        <a:bodyPr/>
        <a:lstStyle/>
        <a:p>
          <a:endParaRPr lang="en-US" dirty="0"/>
        </a:p>
      </dgm:t>
    </dgm:pt>
    <dgm:pt modelId="{E14ADD08-8023-472B-A5D9-5AA4FA279480}" type="parTrans" cxnId="{AE976816-7ED9-4059-A082-E95A644E25E1}">
      <dgm:prSet/>
      <dgm:spPr/>
      <dgm:t>
        <a:bodyPr/>
        <a:lstStyle/>
        <a:p>
          <a:endParaRPr lang="en-US"/>
        </a:p>
      </dgm:t>
    </dgm:pt>
    <dgm:pt modelId="{6B58E6F6-C67D-497E-AB9B-A7DD7DC460E9}" type="sibTrans" cxnId="{AE976816-7ED9-4059-A082-E95A644E25E1}">
      <dgm:prSet/>
      <dgm:spPr/>
      <dgm:t>
        <a:bodyPr/>
        <a:lstStyle/>
        <a:p>
          <a:endParaRPr lang="en-US"/>
        </a:p>
      </dgm:t>
    </dgm:pt>
    <dgm:pt modelId="{264D28B5-7A18-4632-BEB4-4A2A2B2B50E5}">
      <dgm:prSet/>
      <dgm:spPr/>
      <dgm:t>
        <a:bodyPr/>
        <a:lstStyle/>
        <a:p>
          <a:endParaRPr lang="en-US"/>
        </a:p>
      </dgm:t>
    </dgm:pt>
    <dgm:pt modelId="{E7CF9FFA-AB2D-4B4F-8586-0CE96C742DCE}" type="parTrans" cxnId="{61E709B0-5D3C-4151-AB47-FB6DC0B241A5}">
      <dgm:prSet/>
      <dgm:spPr/>
      <dgm:t>
        <a:bodyPr/>
        <a:lstStyle/>
        <a:p>
          <a:endParaRPr lang="en-US"/>
        </a:p>
      </dgm:t>
    </dgm:pt>
    <dgm:pt modelId="{ABDFDEBD-9733-4068-B17F-07310F4BE375}" type="sibTrans" cxnId="{61E709B0-5D3C-4151-AB47-FB6DC0B241A5}">
      <dgm:prSet/>
      <dgm:spPr/>
      <dgm:t>
        <a:bodyPr/>
        <a:lstStyle/>
        <a:p>
          <a:endParaRPr lang="en-US"/>
        </a:p>
      </dgm:t>
    </dgm:pt>
    <dgm:pt modelId="{0228CED3-B0B0-4665-B7B0-432F5E199443}">
      <dgm:prSet/>
      <dgm:spPr/>
      <dgm:t>
        <a:bodyPr/>
        <a:lstStyle/>
        <a:p>
          <a:endParaRPr lang="en-US"/>
        </a:p>
      </dgm:t>
    </dgm:pt>
    <dgm:pt modelId="{9F2988C9-3722-464B-8AE5-84CABE379E21}" type="parTrans" cxnId="{702443BD-EC4E-4406-B1D8-01577DE2C93C}">
      <dgm:prSet/>
      <dgm:spPr/>
      <dgm:t>
        <a:bodyPr/>
        <a:lstStyle/>
        <a:p>
          <a:endParaRPr lang="en-US"/>
        </a:p>
      </dgm:t>
    </dgm:pt>
    <dgm:pt modelId="{A2CF9BED-256A-47C1-80E4-79FCDD341857}" type="sibTrans" cxnId="{702443BD-EC4E-4406-B1D8-01577DE2C93C}">
      <dgm:prSet/>
      <dgm:spPr/>
      <dgm:t>
        <a:bodyPr/>
        <a:lstStyle/>
        <a:p>
          <a:endParaRPr lang="en-US"/>
        </a:p>
      </dgm:t>
    </dgm:pt>
    <dgm:pt modelId="{E40906DA-CBC9-4399-BF9A-B47E06A5EA69}">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dgm:spPr>
      <dgm:t>
        <a:bodyPr/>
        <a:lstStyle/>
        <a:p>
          <a:r>
            <a:rPr lang="en-US" dirty="0" smtClean="0">
              <a:solidFill>
                <a:schemeClr val="bg1"/>
              </a:solidFill>
            </a:rPr>
            <a:t>Total customer satisfaction</a:t>
          </a:r>
          <a:endParaRPr lang="en-US" dirty="0">
            <a:solidFill>
              <a:schemeClr val="bg1"/>
            </a:solidFill>
          </a:endParaRPr>
        </a:p>
      </dgm:t>
    </dgm:pt>
    <dgm:pt modelId="{6BFAD494-FAFF-4BD8-B6DC-012C22A2C967}" type="parTrans" cxnId="{630E05CB-A1FE-44DD-9308-CAF742ED52DB}">
      <dgm:prSet/>
      <dgm:spPr/>
      <dgm:t>
        <a:bodyPr/>
        <a:lstStyle/>
        <a:p>
          <a:endParaRPr lang="en-US"/>
        </a:p>
      </dgm:t>
    </dgm:pt>
    <dgm:pt modelId="{DEEE044B-EE88-4F2F-885D-78A17AD93C71}" type="sibTrans" cxnId="{630E05CB-A1FE-44DD-9308-CAF742ED52DB}">
      <dgm:prSet/>
      <dgm:spPr/>
      <dgm:t>
        <a:bodyPr/>
        <a:lstStyle/>
        <a:p>
          <a:endParaRPr lang="en-US"/>
        </a:p>
      </dgm:t>
    </dgm:pt>
    <dgm:pt modelId="{FB4E23E2-66D5-4215-A8A0-34AD8CA2AF1D}">
      <dgm:prSet phldrT="[Text]">
        <dgm:style>
          <a:lnRef idx="2">
            <a:schemeClr val="accent5">
              <a:shade val="50000"/>
            </a:schemeClr>
          </a:lnRef>
          <a:fillRef idx="1">
            <a:schemeClr val="accent5"/>
          </a:fillRef>
          <a:effectRef idx="0">
            <a:schemeClr val="accent5"/>
          </a:effectRef>
          <a:fontRef idx="minor">
            <a:schemeClr val="lt1"/>
          </a:fontRef>
        </dgm:style>
      </dgm:prSet>
      <dgm:spPr>
        <a:solidFill>
          <a:schemeClr val="bg2">
            <a:lumMod val="75000"/>
          </a:schemeClr>
        </a:solidFill>
      </dgm:spPr>
      <dgm:t>
        <a:bodyPr/>
        <a:lstStyle/>
        <a:p>
          <a:r>
            <a:rPr lang="en-US" dirty="0" smtClean="0">
              <a:solidFill>
                <a:schemeClr val="accent1"/>
              </a:solidFill>
            </a:rPr>
            <a:t>Wide product Range</a:t>
          </a:r>
          <a:endParaRPr lang="en-US" dirty="0">
            <a:solidFill>
              <a:schemeClr val="accent1"/>
            </a:solidFill>
          </a:endParaRPr>
        </a:p>
      </dgm:t>
    </dgm:pt>
    <dgm:pt modelId="{ADD928F0-E35D-4D93-B66B-611DB267D00C}" type="parTrans" cxnId="{12CA691E-1209-433D-A339-D1CF7D104A09}">
      <dgm:prSet/>
      <dgm:spPr/>
      <dgm:t>
        <a:bodyPr/>
        <a:lstStyle/>
        <a:p>
          <a:endParaRPr lang="en-US"/>
        </a:p>
      </dgm:t>
    </dgm:pt>
    <dgm:pt modelId="{904CE8B7-6321-4C36-BD43-7C3AE3B4A08F}" type="sibTrans" cxnId="{12CA691E-1209-433D-A339-D1CF7D104A09}">
      <dgm:prSet/>
      <dgm:spPr/>
      <dgm:t>
        <a:bodyPr/>
        <a:lstStyle/>
        <a:p>
          <a:endParaRPr lang="en-US"/>
        </a:p>
      </dgm:t>
    </dgm:pt>
    <dgm:pt modelId="{3D529139-E883-4677-B562-688E009E52B9}">
      <dgm:prSet phldrT="[Text]">
        <dgm:style>
          <a:lnRef idx="2">
            <a:schemeClr val="accent6">
              <a:shade val="50000"/>
            </a:schemeClr>
          </a:lnRef>
          <a:fillRef idx="1">
            <a:schemeClr val="accent6"/>
          </a:fillRef>
          <a:effectRef idx="0">
            <a:schemeClr val="accent6"/>
          </a:effectRef>
          <a:fontRef idx="minor">
            <a:schemeClr val="lt1"/>
          </a:fontRef>
        </dgm:style>
      </dgm:prSet>
      <dgm:spPr>
        <a:solidFill>
          <a:schemeClr val="accent1"/>
        </a:solidFill>
      </dgm:spPr>
      <dgm:t>
        <a:bodyPr/>
        <a:lstStyle/>
        <a:p>
          <a:r>
            <a:rPr lang="en-US" dirty="0" smtClean="0">
              <a:solidFill>
                <a:schemeClr val="bg1"/>
              </a:solidFill>
            </a:rPr>
            <a:t>On Time Delivery</a:t>
          </a:r>
          <a:endParaRPr lang="en-US" dirty="0">
            <a:solidFill>
              <a:schemeClr val="bg1"/>
            </a:solidFill>
          </a:endParaRPr>
        </a:p>
      </dgm:t>
    </dgm:pt>
    <dgm:pt modelId="{A1F6AE5F-4B45-487F-BAF8-B21D183128C7}" type="parTrans" cxnId="{25291051-C1C5-4188-9BBA-93FC601204B1}">
      <dgm:prSet/>
      <dgm:spPr/>
      <dgm:t>
        <a:bodyPr/>
        <a:lstStyle/>
        <a:p>
          <a:endParaRPr lang="en-US"/>
        </a:p>
      </dgm:t>
    </dgm:pt>
    <dgm:pt modelId="{EC1AF1B5-1971-4B7D-B769-43859F3F834E}" type="sibTrans" cxnId="{25291051-C1C5-4188-9BBA-93FC601204B1}">
      <dgm:prSet/>
      <dgm:spPr/>
      <dgm:t>
        <a:bodyPr/>
        <a:lstStyle/>
        <a:p>
          <a:endParaRPr lang="en-US"/>
        </a:p>
      </dgm:t>
    </dgm:pt>
    <dgm:pt modelId="{BCD7E236-8F1C-42C8-A9BC-1BD48EE662F0}" type="pres">
      <dgm:prSet presAssocID="{02900803-81EF-4B34-AD86-59C4CD7F3F73}" presName="composite" presStyleCnt="0">
        <dgm:presLayoutVars>
          <dgm:chMax val="5"/>
          <dgm:dir/>
          <dgm:resizeHandles val="exact"/>
        </dgm:presLayoutVars>
      </dgm:prSet>
      <dgm:spPr/>
    </dgm:pt>
    <dgm:pt modelId="{A7A90437-2A18-4A64-8632-C8A63B9EAB4C}" type="pres">
      <dgm:prSet presAssocID="{2B3344D3-7482-4E16-BF2F-FD667026E759}" presName="circle1" presStyleLbl="lnNode1" presStyleIdx="0" presStyleCnt="5"/>
      <dgm:spPr>
        <a:solidFill>
          <a:schemeClr val="accent1"/>
        </a:solidFill>
      </dgm:spPr>
    </dgm:pt>
    <dgm:pt modelId="{44DC9A56-29C8-4222-9C6F-9DE37C8AC90A}" type="pres">
      <dgm:prSet presAssocID="{2B3344D3-7482-4E16-BF2F-FD667026E759}" presName="text1" presStyleLbl="revTx" presStyleIdx="0" presStyleCnt="5" custScaleX="166952" custLinFactNeighborX="41325">
        <dgm:presLayoutVars>
          <dgm:bulletEnabled val="1"/>
        </dgm:presLayoutVars>
      </dgm:prSet>
      <dgm:spPr/>
      <dgm:t>
        <a:bodyPr/>
        <a:lstStyle/>
        <a:p>
          <a:endParaRPr lang="en-US"/>
        </a:p>
      </dgm:t>
    </dgm:pt>
    <dgm:pt modelId="{F1362C35-632A-481A-9146-6B82483CF877}" type="pres">
      <dgm:prSet presAssocID="{2B3344D3-7482-4E16-BF2F-FD667026E759}" presName="line1" presStyleLbl="callout" presStyleIdx="0" presStyleCnt="10"/>
      <dgm:spPr>
        <a:ln>
          <a:solidFill>
            <a:schemeClr val="tx1"/>
          </a:solidFill>
        </a:ln>
      </dgm:spPr>
    </dgm:pt>
    <dgm:pt modelId="{8DA183DB-D24E-400A-B67F-2C7C855B1AB1}" type="pres">
      <dgm:prSet presAssocID="{2B3344D3-7482-4E16-BF2F-FD667026E759}" presName="d1" presStyleLbl="callout" presStyleIdx="1" presStyleCnt="10"/>
      <dgm:spPr>
        <a:ln>
          <a:solidFill>
            <a:schemeClr val="tx1"/>
          </a:solidFill>
        </a:ln>
      </dgm:spPr>
    </dgm:pt>
    <dgm:pt modelId="{0C331148-FAC1-46D3-BCD0-62EED836DC31}" type="pres">
      <dgm:prSet presAssocID="{2E8B63F4-5191-4E99-8CFB-3FBFB5802773}" presName="circle2" presStyleLbl="lnNode1" presStyleIdx="1" presStyleCnt="5"/>
      <dgm:spPr>
        <a:solidFill>
          <a:schemeClr val="bg2">
            <a:lumMod val="75000"/>
          </a:schemeClr>
        </a:solidFill>
      </dgm:spPr>
    </dgm:pt>
    <dgm:pt modelId="{9969DB0B-6F6D-4C06-92B9-68B6E4C7809E}" type="pres">
      <dgm:prSet presAssocID="{2E8B63F4-5191-4E99-8CFB-3FBFB5802773}" presName="text2" presStyleLbl="revTx" presStyleIdx="1" presStyleCnt="5" custScaleX="165696" custLinFactNeighborX="39986">
        <dgm:presLayoutVars>
          <dgm:bulletEnabled val="1"/>
        </dgm:presLayoutVars>
      </dgm:prSet>
      <dgm:spPr/>
      <dgm:t>
        <a:bodyPr/>
        <a:lstStyle/>
        <a:p>
          <a:endParaRPr lang="en-US"/>
        </a:p>
      </dgm:t>
    </dgm:pt>
    <dgm:pt modelId="{A02D9D5B-3B90-4291-ADEB-35C4BF4A6396}" type="pres">
      <dgm:prSet presAssocID="{2E8B63F4-5191-4E99-8CFB-3FBFB5802773}" presName="line2" presStyleLbl="callout" presStyleIdx="2" presStyleCnt="10"/>
      <dgm:spPr>
        <a:ln>
          <a:solidFill>
            <a:schemeClr val="tx1"/>
          </a:solidFill>
        </a:ln>
      </dgm:spPr>
    </dgm:pt>
    <dgm:pt modelId="{1E6828D6-A105-436E-ADFF-019ADC696014}" type="pres">
      <dgm:prSet presAssocID="{2E8B63F4-5191-4E99-8CFB-3FBFB5802773}" presName="d2" presStyleLbl="callout" presStyleIdx="3" presStyleCnt="10"/>
      <dgm:spPr>
        <a:ln>
          <a:solidFill>
            <a:schemeClr val="tx1"/>
          </a:solidFill>
        </a:ln>
      </dgm:spPr>
    </dgm:pt>
    <dgm:pt modelId="{4C82CBF3-1BFB-4D96-8A1C-958293B54CF7}" type="pres">
      <dgm:prSet presAssocID="{E40906DA-CBC9-4399-BF9A-B47E06A5EA69}" presName="circle3" presStyleLbl="lnNode1" presStyleIdx="2" presStyleCnt="5"/>
      <dgm:spPr>
        <a:solidFill>
          <a:schemeClr val="accent1"/>
        </a:solidFill>
      </dgm:spPr>
    </dgm:pt>
    <dgm:pt modelId="{DA6E0F0A-7F26-4D2A-ADDB-E384449E365E}" type="pres">
      <dgm:prSet presAssocID="{E40906DA-CBC9-4399-BF9A-B47E06A5EA69}" presName="text3" presStyleLbl="revTx" presStyleIdx="2" presStyleCnt="5" custScaleX="165696" custLinFactNeighborX="39986">
        <dgm:presLayoutVars>
          <dgm:bulletEnabled val="1"/>
        </dgm:presLayoutVars>
      </dgm:prSet>
      <dgm:spPr/>
      <dgm:t>
        <a:bodyPr/>
        <a:lstStyle/>
        <a:p>
          <a:endParaRPr lang="en-US"/>
        </a:p>
      </dgm:t>
    </dgm:pt>
    <dgm:pt modelId="{830E1B3D-BB82-466F-A544-3A653564C200}" type="pres">
      <dgm:prSet presAssocID="{E40906DA-CBC9-4399-BF9A-B47E06A5EA69}" presName="line3" presStyleLbl="callout" presStyleIdx="4" presStyleCnt="10"/>
      <dgm:spPr>
        <a:ln>
          <a:solidFill>
            <a:schemeClr val="tx1"/>
          </a:solidFill>
        </a:ln>
      </dgm:spPr>
    </dgm:pt>
    <dgm:pt modelId="{C56B8301-38CB-43E3-AD46-6B6FA49F5A42}" type="pres">
      <dgm:prSet presAssocID="{E40906DA-CBC9-4399-BF9A-B47E06A5EA69}" presName="d3" presStyleLbl="callout" presStyleIdx="5" presStyleCnt="10"/>
      <dgm:spPr>
        <a:ln>
          <a:solidFill>
            <a:schemeClr val="tx1"/>
          </a:solidFill>
        </a:ln>
      </dgm:spPr>
    </dgm:pt>
    <dgm:pt modelId="{0C4216F9-D2AD-47B3-BA02-39186D7272FF}" type="pres">
      <dgm:prSet presAssocID="{FB4E23E2-66D5-4215-A8A0-34AD8CA2AF1D}" presName="circle4" presStyleLbl="lnNode1" presStyleIdx="3" presStyleCnt="5"/>
      <dgm:spPr>
        <a:solidFill>
          <a:schemeClr val="bg2">
            <a:lumMod val="75000"/>
          </a:schemeClr>
        </a:solidFill>
      </dgm:spPr>
      <dgm:t>
        <a:bodyPr/>
        <a:lstStyle/>
        <a:p>
          <a:endParaRPr lang="en-US"/>
        </a:p>
      </dgm:t>
    </dgm:pt>
    <dgm:pt modelId="{A18BABBE-2E41-4289-A301-FABA12A4493B}" type="pres">
      <dgm:prSet presAssocID="{FB4E23E2-66D5-4215-A8A0-34AD8CA2AF1D}" presName="text4" presStyleLbl="revTx" presStyleIdx="3" presStyleCnt="5" custScaleX="165696" custLinFactNeighborX="39986">
        <dgm:presLayoutVars>
          <dgm:bulletEnabled val="1"/>
        </dgm:presLayoutVars>
      </dgm:prSet>
      <dgm:spPr/>
      <dgm:t>
        <a:bodyPr/>
        <a:lstStyle/>
        <a:p>
          <a:endParaRPr lang="en-US"/>
        </a:p>
      </dgm:t>
    </dgm:pt>
    <dgm:pt modelId="{E7D3D10B-F3FE-4C71-87CC-5C2A64AF1B08}" type="pres">
      <dgm:prSet presAssocID="{FB4E23E2-66D5-4215-A8A0-34AD8CA2AF1D}" presName="line4" presStyleLbl="callout" presStyleIdx="6" presStyleCnt="10"/>
      <dgm:spPr>
        <a:ln>
          <a:solidFill>
            <a:schemeClr val="tx1"/>
          </a:solidFill>
        </a:ln>
      </dgm:spPr>
    </dgm:pt>
    <dgm:pt modelId="{7B12354A-2C8A-4E6C-9BE1-02050AD391C5}" type="pres">
      <dgm:prSet presAssocID="{FB4E23E2-66D5-4215-A8A0-34AD8CA2AF1D}" presName="d4" presStyleLbl="callout" presStyleIdx="7" presStyleCnt="10"/>
      <dgm:spPr>
        <a:ln>
          <a:solidFill>
            <a:schemeClr val="tx1"/>
          </a:solidFill>
        </a:ln>
      </dgm:spPr>
    </dgm:pt>
    <dgm:pt modelId="{A704FDA8-FEC8-477A-A3DA-87AE9719C0AF}" type="pres">
      <dgm:prSet presAssocID="{3D529139-E883-4677-B562-688E009E52B9}" presName="circle5" presStyleLbl="lnNode1" presStyleIdx="4" presStyleCnt="5"/>
      <dgm:spPr>
        <a:solidFill>
          <a:schemeClr val="accent1"/>
        </a:solidFill>
      </dgm:spPr>
    </dgm:pt>
    <dgm:pt modelId="{98EDB8ED-A527-4305-8957-FD9C80807579}" type="pres">
      <dgm:prSet presAssocID="{3D529139-E883-4677-B562-688E009E52B9}" presName="text5" presStyleLbl="revTx" presStyleIdx="4" presStyleCnt="5" custScaleX="165696" custLinFactNeighborX="39986">
        <dgm:presLayoutVars>
          <dgm:bulletEnabled val="1"/>
        </dgm:presLayoutVars>
      </dgm:prSet>
      <dgm:spPr/>
      <dgm:t>
        <a:bodyPr/>
        <a:lstStyle/>
        <a:p>
          <a:endParaRPr lang="en-US"/>
        </a:p>
      </dgm:t>
    </dgm:pt>
    <dgm:pt modelId="{3195DC41-A063-46B6-88F9-FBE946678055}" type="pres">
      <dgm:prSet presAssocID="{3D529139-E883-4677-B562-688E009E52B9}" presName="line5" presStyleLbl="callout" presStyleIdx="8" presStyleCnt="10"/>
      <dgm:spPr>
        <a:ln>
          <a:solidFill>
            <a:schemeClr val="tx1"/>
          </a:solidFill>
        </a:ln>
      </dgm:spPr>
    </dgm:pt>
    <dgm:pt modelId="{4690DD0C-AD4A-4220-91C7-B1EFC888139A}" type="pres">
      <dgm:prSet presAssocID="{3D529139-E883-4677-B562-688E009E52B9}" presName="d5" presStyleLbl="callout" presStyleIdx="9" presStyleCnt="10"/>
      <dgm:spPr>
        <a:ln>
          <a:solidFill>
            <a:schemeClr val="tx1"/>
          </a:solidFill>
        </a:ln>
      </dgm:spPr>
    </dgm:pt>
  </dgm:ptLst>
  <dgm:cxnLst>
    <dgm:cxn modelId="{31043638-5BD9-43E9-83FA-2F8F50F35F2A}" type="presOf" srcId="{2E8B63F4-5191-4E99-8CFB-3FBFB5802773}" destId="{9969DB0B-6F6D-4C06-92B9-68B6E4C7809E}" srcOrd="0" destOrd="0" presId="urn:microsoft.com/office/officeart/2005/8/layout/target1"/>
    <dgm:cxn modelId="{25291051-C1C5-4188-9BBA-93FC601204B1}" srcId="{02900803-81EF-4B34-AD86-59C4CD7F3F73}" destId="{3D529139-E883-4677-B562-688E009E52B9}" srcOrd="4" destOrd="0" parTransId="{A1F6AE5F-4B45-487F-BAF8-B21D183128C7}" sibTransId="{EC1AF1B5-1971-4B7D-B769-43859F3F834E}"/>
    <dgm:cxn modelId="{FE869273-B1CA-4328-B65D-3437DF423144}" type="presOf" srcId="{3D529139-E883-4677-B562-688E009E52B9}" destId="{98EDB8ED-A527-4305-8957-FD9C80807579}" srcOrd="0" destOrd="0" presId="urn:microsoft.com/office/officeart/2005/8/layout/target1"/>
    <dgm:cxn modelId="{61E709B0-5D3C-4151-AB47-FB6DC0B241A5}" srcId="{02900803-81EF-4B34-AD86-59C4CD7F3F73}" destId="{264D28B5-7A18-4632-BEB4-4A2A2B2B50E5}" srcOrd="5" destOrd="0" parTransId="{E7CF9FFA-AB2D-4B4F-8586-0CE96C742DCE}" sibTransId="{ABDFDEBD-9733-4068-B17F-07310F4BE375}"/>
    <dgm:cxn modelId="{C7DD4A5C-9D22-4796-A76A-A9159B5C0A1A}" type="presOf" srcId="{E40906DA-CBC9-4399-BF9A-B47E06A5EA69}" destId="{DA6E0F0A-7F26-4D2A-ADDB-E384449E365E}" srcOrd="0" destOrd="0" presId="urn:microsoft.com/office/officeart/2005/8/layout/target1"/>
    <dgm:cxn modelId="{12CA691E-1209-433D-A339-D1CF7D104A09}" srcId="{02900803-81EF-4B34-AD86-59C4CD7F3F73}" destId="{FB4E23E2-66D5-4215-A8A0-34AD8CA2AF1D}" srcOrd="3" destOrd="0" parTransId="{ADD928F0-E35D-4D93-B66B-611DB267D00C}" sibTransId="{904CE8B7-6321-4C36-BD43-7C3AE3B4A08F}"/>
    <dgm:cxn modelId="{AE976816-7ED9-4059-A082-E95A644E25E1}" srcId="{02900803-81EF-4B34-AD86-59C4CD7F3F73}" destId="{9592A7B8-34CB-4BDB-A1BF-67F53BE00ED8}" srcOrd="7" destOrd="0" parTransId="{E14ADD08-8023-472B-A5D9-5AA4FA279480}" sibTransId="{6B58E6F6-C67D-497E-AB9B-A7DD7DC460E9}"/>
    <dgm:cxn modelId="{630E05CB-A1FE-44DD-9308-CAF742ED52DB}" srcId="{02900803-81EF-4B34-AD86-59C4CD7F3F73}" destId="{E40906DA-CBC9-4399-BF9A-B47E06A5EA69}" srcOrd="2" destOrd="0" parTransId="{6BFAD494-FAFF-4BD8-B6DC-012C22A2C967}" sibTransId="{DEEE044B-EE88-4F2F-885D-78A17AD93C71}"/>
    <dgm:cxn modelId="{74F18DB8-4DF2-4B42-804F-162A22CD67B7}" srcId="{02900803-81EF-4B34-AD86-59C4CD7F3F73}" destId="{2E8B63F4-5191-4E99-8CFB-3FBFB5802773}" srcOrd="1" destOrd="0" parTransId="{C70316BB-3D18-4874-99FA-92BCA3432AD5}" sibTransId="{B0438FC6-8A9B-42A0-BF9F-185684B9967C}"/>
    <dgm:cxn modelId="{09E4674F-39D2-441F-8172-3C204D0197B0}" srcId="{02900803-81EF-4B34-AD86-59C4CD7F3F73}" destId="{2B3344D3-7482-4E16-BF2F-FD667026E759}" srcOrd="0" destOrd="0" parTransId="{97F4A32F-7F6F-4EE7-ABE8-0624ABAFE558}" sibTransId="{02AFB858-17EE-4FF7-948B-B9BA3344BA9E}"/>
    <dgm:cxn modelId="{D13C54FB-BEE5-4B4D-AAE4-A6A9A521DE6A}" type="presOf" srcId="{FB4E23E2-66D5-4215-A8A0-34AD8CA2AF1D}" destId="{A18BABBE-2E41-4289-A301-FABA12A4493B}" srcOrd="0" destOrd="0" presId="urn:microsoft.com/office/officeart/2005/8/layout/target1"/>
    <dgm:cxn modelId="{702443BD-EC4E-4406-B1D8-01577DE2C93C}" srcId="{02900803-81EF-4B34-AD86-59C4CD7F3F73}" destId="{0228CED3-B0B0-4665-B7B0-432F5E199443}" srcOrd="6" destOrd="0" parTransId="{9F2988C9-3722-464B-8AE5-84CABE379E21}" sibTransId="{A2CF9BED-256A-47C1-80E4-79FCDD341857}"/>
    <dgm:cxn modelId="{92FC96C7-0211-4EAF-8FE3-AC070B69D9C2}" type="presOf" srcId="{02900803-81EF-4B34-AD86-59C4CD7F3F73}" destId="{BCD7E236-8F1C-42C8-A9BC-1BD48EE662F0}" srcOrd="0" destOrd="0" presId="urn:microsoft.com/office/officeart/2005/8/layout/target1"/>
    <dgm:cxn modelId="{0672D9EF-2C3D-42D6-97CF-0A698103A5BC}" type="presOf" srcId="{2B3344D3-7482-4E16-BF2F-FD667026E759}" destId="{44DC9A56-29C8-4222-9C6F-9DE37C8AC90A}" srcOrd="0" destOrd="0" presId="urn:microsoft.com/office/officeart/2005/8/layout/target1"/>
    <dgm:cxn modelId="{02F0A1AE-15F4-4F24-A2C3-DE47DBD7B6E6}" type="presParOf" srcId="{BCD7E236-8F1C-42C8-A9BC-1BD48EE662F0}" destId="{A7A90437-2A18-4A64-8632-C8A63B9EAB4C}" srcOrd="0" destOrd="0" presId="urn:microsoft.com/office/officeart/2005/8/layout/target1"/>
    <dgm:cxn modelId="{63971FDA-F3E1-4BDB-9A08-10BC30151DC0}" type="presParOf" srcId="{BCD7E236-8F1C-42C8-A9BC-1BD48EE662F0}" destId="{44DC9A56-29C8-4222-9C6F-9DE37C8AC90A}" srcOrd="1" destOrd="0" presId="urn:microsoft.com/office/officeart/2005/8/layout/target1"/>
    <dgm:cxn modelId="{6EA2D064-ADDA-4B19-B085-A64EC92466B9}" type="presParOf" srcId="{BCD7E236-8F1C-42C8-A9BC-1BD48EE662F0}" destId="{F1362C35-632A-481A-9146-6B82483CF877}" srcOrd="2" destOrd="0" presId="urn:microsoft.com/office/officeart/2005/8/layout/target1"/>
    <dgm:cxn modelId="{18A6C645-F4C0-421C-A554-9F40FFE4280A}" type="presParOf" srcId="{BCD7E236-8F1C-42C8-A9BC-1BD48EE662F0}" destId="{8DA183DB-D24E-400A-B67F-2C7C855B1AB1}" srcOrd="3" destOrd="0" presId="urn:microsoft.com/office/officeart/2005/8/layout/target1"/>
    <dgm:cxn modelId="{A8375489-C72C-4787-9CC8-1B3FBE69374B}" type="presParOf" srcId="{BCD7E236-8F1C-42C8-A9BC-1BD48EE662F0}" destId="{0C331148-FAC1-46D3-BCD0-62EED836DC31}" srcOrd="4" destOrd="0" presId="urn:microsoft.com/office/officeart/2005/8/layout/target1"/>
    <dgm:cxn modelId="{F85D999F-42A4-48AA-B2D5-338351903D5D}" type="presParOf" srcId="{BCD7E236-8F1C-42C8-A9BC-1BD48EE662F0}" destId="{9969DB0B-6F6D-4C06-92B9-68B6E4C7809E}" srcOrd="5" destOrd="0" presId="urn:microsoft.com/office/officeart/2005/8/layout/target1"/>
    <dgm:cxn modelId="{10374D94-1B66-4A98-8920-3AD8E0DDA73C}" type="presParOf" srcId="{BCD7E236-8F1C-42C8-A9BC-1BD48EE662F0}" destId="{A02D9D5B-3B90-4291-ADEB-35C4BF4A6396}" srcOrd="6" destOrd="0" presId="urn:microsoft.com/office/officeart/2005/8/layout/target1"/>
    <dgm:cxn modelId="{0177B2D7-1CD8-4DE8-A034-794BB496C0BA}" type="presParOf" srcId="{BCD7E236-8F1C-42C8-A9BC-1BD48EE662F0}" destId="{1E6828D6-A105-436E-ADFF-019ADC696014}" srcOrd="7" destOrd="0" presId="urn:microsoft.com/office/officeart/2005/8/layout/target1"/>
    <dgm:cxn modelId="{4E54104E-DC99-4F9A-A8C5-053EDAC2AE2E}" type="presParOf" srcId="{BCD7E236-8F1C-42C8-A9BC-1BD48EE662F0}" destId="{4C82CBF3-1BFB-4D96-8A1C-958293B54CF7}" srcOrd="8" destOrd="0" presId="urn:microsoft.com/office/officeart/2005/8/layout/target1"/>
    <dgm:cxn modelId="{C52AEE14-2503-488F-B441-8B9568134813}" type="presParOf" srcId="{BCD7E236-8F1C-42C8-A9BC-1BD48EE662F0}" destId="{DA6E0F0A-7F26-4D2A-ADDB-E384449E365E}" srcOrd="9" destOrd="0" presId="urn:microsoft.com/office/officeart/2005/8/layout/target1"/>
    <dgm:cxn modelId="{D8A62740-EAC1-43F0-8945-CFAA8CAE8277}" type="presParOf" srcId="{BCD7E236-8F1C-42C8-A9BC-1BD48EE662F0}" destId="{830E1B3D-BB82-466F-A544-3A653564C200}" srcOrd="10" destOrd="0" presId="urn:microsoft.com/office/officeart/2005/8/layout/target1"/>
    <dgm:cxn modelId="{5999ACAF-FEBE-47C3-9FDD-E69581133986}" type="presParOf" srcId="{BCD7E236-8F1C-42C8-A9BC-1BD48EE662F0}" destId="{C56B8301-38CB-43E3-AD46-6B6FA49F5A42}" srcOrd="11" destOrd="0" presId="urn:microsoft.com/office/officeart/2005/8/layout/target1"/>
    <dgm:cxn modelId="{9A0572B8-99D9-4028-B8A0-01F34381A741}" type="presParOf" srcId="{BCD7E236-8F1C-42C8-A9BC-1BD48EE662F0}" destId="{0C4216F9-D2AD-47B3-BA02-39186D7272FF}" srcOrd="12" destOrd="0" presId="urn:microsoft.com/office/officeart/2005/8/layout/target1"/>
    <dgm:cxn modelId="{04350DDB-0053-401D-A360-7CB8D147E27B}" type="presParOf" srcId="{BCD7E236-8F1C-42C8-A9BC-1BD48EE662F0}" destId="{A18BABBE-2E41-4289-A301-FABA12A4493B}" srcOrd="13" destOrd="0" presId="urn:microsoft.com/office/officeart/2005/8/layout/target1"/>
    <dgm:cxn modelId="{B43AF1B8-0FEA-47C2-838D-282D95861656}" type="presParOf" srcId="{BCD7E236-8F1C-42C8-A9BC-1BD48EE662F0}" destId="{E7D3D10B-F3FE-4C71-87CC-5C2A64AF1B08}" srcOrd="14" destOrd="0" presId="urn:microsoft.com/office/officeart/2005/8/layout/target1"/>
    <dgm:cxn modelId="{4333E6E1-74BC-473E-9ABE-6BB9F6F2D461}" type="presParOf" srcId="{BCD7E236-8F1C-42C8-A9BC-1BD48EE662F0}" destId="{7B12354A-2C8A-4E6C-9BE1-02050AD391C5}" srcOrd="15" destOrd="0" presId="urn:microsoft.com/office/officeart/2005/8/layout/target1"/>
    <dgm:cxn modelId="{3FF18397-1BD0-46BA-8821-EAFF02C49AD7}" type="presParOf" srcId="{BCD7E236-8F1C-42C8-A9BC-1BD48EE662F0}" destId="{A704FDA8-FEC8-477A-A3DA-87AE9719C0AF}" srcOrd="16" destOrd="0" presId="urn:microsoft.com/office/officeart/2005/8/layout/target1"/>
    <dgm:cxn modelId="{4F463C5D-6E44-49D6-A825-40544A2615AB}" type="presParOf" srcId="{BCD7E236-8F1C-42C8-A9BC-1BD48EE662F0}" destId="{98EDB8ED-A527-4305-8957-FD9C80807579}" srcOrd="17" destOrd="0" presId="urn:microsoft.com/office/officeart/2005/8/layout/target1"/>
    <dgm:cxn modelId="{C5C5E2F5-5A21-4351-874C-1DBF84A0148C}" type="presParOf" srcId="{BCD7E236-8F1C-42C8-A9BC-1BD48EE662F0}" destId="{3195DC41-A063-46B6-88F9-FBE946678055}" srcOrd="18" destOrd="0" presId="urn:microsoft.com/office/officeart/2005/8/layout/target1"/>
    <dgm:cxn modelId="{1548F444-804A-45BE-92CE-D0F9085DE400}" type="presParOf" srcId="{BCD7E236-8F1C-42C8-A9BC-1BD48EE662F0}" destId="{4690DD0C-AD4A-4220-91C7-B1EFC888139A}"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7BBB6C-CF89-4ACA-8811-3E7633D34468}"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3747B947-9E56-4A30-9BDF-AC23E33535D0}">
      <dgm:prSet phldrT="[Text]"/>
      <dgm:spPr>
        <a:solidFill>
          <a:schemeClr val="accent1"/>
        </a:solidFill>
        <a:ln>
          <a:solidFill>
            <a:schemeClr val="tx2">
              <a:lumMod val="40000"/>
              <a:lumOff val="60000"/>
            </a:schemeClr>
          </a:solidFill>
        </a:ln>
      </dgm:spPr>
      <dgm:t>
        <a:bodyPr/>
        <a:lstStyle/>
        <a:p>
          <a:r>
            <a:rPr lang="en-US" dirty="0" smtClean="0">
              <a:solidFill>
                <a:schemeClr val="bg2">
                  <a:lumMod val="90000"/>
                </a:schemeClr>
              </a:solidFill>
            </a:rPr>
            <a:t>Cephalosporin  Block</a:t>
          </a:r>
          <a:endParaRPr lang="en-US" dirty="0">
            <a:solidFill>
              <a:schemeClr val="bg2">
                <a:lumMod val="90000"/>
              </a:schemeClr>
            </a:solidFill>
          </a:endParaRPr>
        </a:p>
      </dgm:t>
    </dgm:pt>
    <dgm:pt modelId="{FC2F6A31-8B20-42DE-AA23-6AA955B153D8}" type="parTrans" cxnId="{9720FD76-26F6-43BA-AA84-44B0AEC902BC}">
      <dgm:prSet/>
      <dgm:spPr/>
      <dgm:t>
        <a:bodyPr/>
        <a:lstStyle/>
        <a:p>
          <a:endParaRPr lang="en-US"/>
        </a:p>
      </dgm:t>
    </dgm:pt>
    <dgm:pt modelId="{BBEFF7E7-ADDA-4F43-BBEA-024ED1D4C9D8}" type="sibTrans" cxnId="{9720FD76-26F6-43BA-AA84-44B0AEC902BC}">
      <dgm:prSet/>
      <dgm:spPr/>
      <dgm:t>
        <a:bodyPr/>
        <a:lstStyle/>
        <a:p>
          <a:endParaRPr lang="en-US"/>
        </a:p>
      </dgm:t>
    </dgm:pt>
    <dgm:pt modelId="{5BE3A42B-B080-4EC6-8C5F-8C7B4F665029}">
      <dgm:prSet phldrT="[Text]"/>
      <dgm:spPr>
        <a:ln>
          <a:solidFill>
            <a:schemeClr val="accent1"/>
          </a:solidFill>
        </a:ln>
      </dgm:spPr>
      <dgm:t>
        <a:bodyPr/>
        <a:lstStyle/>
        <a:p>
          <a:r>
            <a:rPr lang="en-US" dirty="0" smtClean="0"/>
            <a:t>Tablet </a:t>
          </a:r>
        </a:p>
        <a:p>
          <a:r>
            <a:rPr lang="en-US" dirty="0" smtClean="0"/>
            <a:t>1.5 Cr.</a:t>
          </a:r>
        </a:p>
      </dgm:t>
    </dgm:pt>
    <dgm:pt modelId="{2BCA0AEE-4CB6-4CBE-B8B9-666C73AD4B6F}" type="parTrans" cxnId="{62ABA722-D6B0-40C6-B3DC-430257879877}">
      <dgm:prSet/>
      <dgm:spPr>
        <a:ln>
          <a:solidFill>
            <a:schemeClr val="accent1"/>
          </a:solidFill>
        </a:ln>
      </dgm:spPr>
      <dgm:t>
        <a:bodyPr/>
        <a:lstStyle/>
        <a:p>
          <a:endParaRPr lang="en-US"/>
        </a:p>
      </dgm:t>
    </dgm:pt>
    <dgm:pt modelId="{7C487E57-B869-4C88-9C5E-EB5507A6E265}" type="sibTrans" cxnId="{62ABA722-D6B0-40C6-B3DC-430257879877}">
      <dgm:prSet/>
      <dgm:spPr/>
      <dgm:t>
        <a:bodyPr/>
        <a:lstStyle/>
        <a:p>
          <a:endParaRPr lang="en-US"/>
        </a:p>
      </dgm:t>
    </dgm:pt>
    <dgm:pt modelId="{68B7390D-FEDD-40F8-9BCE-2D28E180A326}">
      <dgm:prSet phldrT="[Text]"/>
      <dgm:spPr>
        <a:ln>
          <a:solidFill>
            <a:schemeClr val="accent1"/>
          </a:solidFill>
        </a:ln>
      </dgm:spPr>
      <dgm:t>
        <a:bodyPr/>
        <a:lstStyle/>
        <a:p>
          <a:r>
            <a:rPr lang="en-US" dirty="0" smtClean="0"/>
            <a:t>Capsule </a:t>
          </a:r>
        </a:p>
        <a:p>
          <a:r>
            <a:rPr lang="en-US" dirty="0" smtClean="0"/>
            <a:t>1.25 Cr.</a:t>
          </a:r>
          <a:endParaRPr lang="en-US" dirty="0"/>
        </a:p>
      </dgm:t>
    </dgm:pt>
    <dgm:pt modelId="{D16EFCC1-4A6D-47EC-9CBF-47CBC37DABC8}" type="parTrans" cxnId="{107679BB-CE41-4C16-BA27-7D50716A01AD}">
      <dgm:prSet/>
      <dgm:spPr>
        <a:ln>
          <a:solidFill>
            <a:schemeClr val="accent1"/>
          </a:solidFill>
        </a:ln>
      </dgm:spPr>
      <dgm:t>
        <a:bodyPr/>
        <a:lstStyle/>
        <a:p>
          <a:endParaRPr lang="en-US"/>
        </a:p>
      </dgm:t>
    </dgm:pt>
    <dgm:pt modelId="{97AE8CAA-E8A5-4C7E-804E-8AE69D970B8A}" type="sibTrans" cxnId="{107679BB-CE41-4C16-BA27-7D50716A01AD}">
      <dgm:prSet/>
      <dgm:spPr/>
      <dgm:t>
        <a:bodyPr/>
        <a:lstStyle/>
        <a:p>
          <a:endParaRPr lang="en-US"/>
        </a:p>
      </dgm:t>
    </dgm:pt>
    <dgm:pt modelId="{4A69D829-70E1-476E-ABC7-C4F039810A72}">
      <dgm:prSet phldrT="[Text]"/>
      <dgm:spPr>
        <a:solidFill>
          <a:schemeClr val="bg2">
            <a:lumMod val="90000"/>
          </a:schemeClr>
        </a:solidFill>
        <a:ln>
          <a:solidFill>
            <a:schemeClr val="accent1"/>
          </a:solidFill>
        </a:ln>
      </dgm:spPr>
      <dgm:t>
        <a:bodyPr/>
        <a:lstStyle/>
        <a:p>
          <a:r>
            <a:rPr lang="en-US" dirty="0" smtClean="0">
              <a:solidFill>
                <a:schemeClr val="accent1"/>
              </a:solidFill>
            </a:rPr>
            <a:t>General Block</a:t>
          </a:r>
          <a:endParaRPr lang="en-US" dirty="0">
            <a:solidFill>
              <a:schemeClr val="accent1"/>
            </a:solidFill>
          </a:endParaRPr>
        </a:p>
      </dgm:t>
    </dgm:pt>
    <dgm:pt modelId="{95907128-9022-42D8-B7A4-9714193FBD70}" type="parTrans" cxnId="{B60E2C71-EB79-4B74-A129-E2D201BD5F4D}">
      <dgm:prSet/>
      <dgm:spPr/>
      <dgm:t>
        <a:bodyPr/>
        <a:lstStyle/>
        <a:p>
          <a:endParaRPr lang="en-US"/>
        </a:p>
      </dgm:t>
    </dgm:pt>
    <dgm:pt modelId="{5B0E24BA-4534-4671-8034-B79A97594682}" type="sibTrans" cxnId="{B60E2C71-EB79-4B74-A129-E2D201BD5F4D}">
      <dgm:prSet/>
      <dgm:spPr/>
      <dgm:t>
        <a:bodyPr/>
        <a:lstStyle/>
        <a:p>
          <a:endParaRPr lang="en-US"/>
        </a:p>
      </dgm:t>
    </dgm:pt>
    <dgm:pt modelId="{1848676D-E925-45BB-BFBE-48230F0B12EB}">
      <dgm:prSet phldrT="[Text]"/>
      <dgm:spPr>
        <a:ln>
          <a:solidFill>
            <a:schemeClr val="accent1"/>
          </a:solidFill>
        </a:ln>
      </dgm:spPr>
      <dgm:t>
        <a:bodyPr/>
        <a:lstStyle/>
        <a:p>
          <a:r>
            <a:rPr lang="en-US" dirty="0" smtClean="0"/>
            <a:t>Tablet </a:t>
          </a:r>
        </a:p>
        <a:p>
          <a:r>
            <a:rPr lang="en-US" dirty="0" smtClean="0"/>
            <a:t>2.5 Cr.</a:t>
          </a:r>
          <a:endParaRPr lang="en-US" dirty="0"/>
        </a:p>
      </dgm:t>
    </dgm:pt>
    <dgm:pt modelId="{023146CA-A0B1-4F9E-AEB5-3921F66076A5}" type="parTrans" cxnId="{DCE21BD0-6AE2-490D-9123-2FB681A4A859}">
      <dgm:prSet/>
      <dgm:spPr>
        <a:ln>
          <a:solidFill>
            <a:schemeClr val="accent1"/>
          </a:solidFill>
        </a:ln>
      </dgm:spPr>
      <dgm:t>
        <a:bodyPr/>
        <a:lstStyle/>
        <a:p>
          <a:endParaRPr lang="en-US"/>
        </a:p>
      </dgm:t>
    </dgm:pt>
    <dgm:pt modelId="{F1A563EB-D286-432E-8C95-97FFD49637C9}" type="sibTrans" cxnId="{DCE21BD0-6AE2-490D-9123-2FB681A4A859}">
      <dgm:prSet/>
      <dgm:spPr/>
      <dgm:t>
        <a:bodyPr/>
        <a:lstStyle/>
        <a:p>
          <a:endParaRPr lang="en-US"/>
        </a:p>
      </dgm:t>
    </dgm:pt>
    <dgm:pt modelId="{8336B213-4605-40E8-9148-579E3E05C182}">
      <dgm:prSet phldrT="[Text]"/>
      <dgm:spPr>
        <a:ln>
          <a:solidFill>
            <a:schemeClr val="accent1"/>
          </a:solidFill>
        </a:ln>
      </dgm:spPr>
      <dgm:t>
        <a:bodyPr/>
        <a:lstStyle/>
        <a:p>
          <a:r>
            <a:rPr lang="en-US" dirty="0" smtClean="0"/>
            <a:t>Capsule </a:t>
          </a:r>
        </a:p>
        <a:p>
          <a:r>
            <a:rPr lang="en-US" dirty="0" smtClean="0"/>
            <a:t>1.0 Cr.</a:t>
          </a:r>
          <a:endParaRPr lang="en-US" dirty="0"/>
        </a:p>
      </dgm:t>
    </dgm:pt>
    <dgm:pt modelId="{4B521139-E8E0-4612-BCEF-0F1BED90D79C}" type="parTrans" cxnId="{E782EB8E-DF12-4387-AFD5-478246249F6A}">
      <dgm:prSet/>
      <dgm:spPr>
        <a:ln>
          <a:solidFill>
            <a:schemeClr val="accent1"/>
          </a:solidFill>
        </a:ln>
      </dgm:spPr>
      <dgm:t>
        <a:bodyPr/>
        <a:lstStyle/>
        <a:p>
          <a:endParaRPr lang="en-US"/>
        </a:p>
      </dgm:t>
    </dgm:pt>
    <dgm:pt modelId="{B0AF8BAE-18DC-4938-8262-11FE1C978AE8}" type="sibTrans" cxnId="{E782EB8E-DF12-4387-AFD5-478246249F6A}">
      <dgm:prSet/>
      <dgm:spPr/>
      <dgm:t>
        <a:bodyPr/>
        <a:lstStyle/>
        <a:p>
          <a:endParaRPr lang="en-US"/>
        </a:p>
      </dgm:t>
    </dgm:pt>
    <dgm:pt modelId="{75BDC1F1-8B0A-4415-910E-5075332CD4E9}">
      <dgm:prSet/>
      <dgm:spPr>
        <a:ln>
          <a:solidFill>
            <a:schemeClr val="accent1"/>
          </a:solidFill>
        </a:ln>
      </dgm:spPr>
      <dgm:t>
        <a:bodyPr/>
        <a:lstStyle/>
        <a:p>
          <a:r>
            <a:rPr lang="en-US" dirty="0" smtClean="0"/>
            <a:t>Dry Syrup </a:t>
          </a:r>
        </a:p>
        <a:p>
          <a:r>
            <a:rPr lang="en-US" dirty="0" smtClean="0"/>
            <a:t>25 Lac</a:t>
          </a:r>
          <a:endParaRPr lang="en-US" dirty="0"/>
        </a:p>
      </dgm:t>
    </dgm:pt>
    <dgm:pt modelId="{A2EE3DF8-C496-445E-9DC4-59EC5970B21F}" type="parTrans" cxnId="{CD4928A5-28DD-46E6-9EEA-B19275CAC294}">
      <dgm:prSet/>
      <dgm:spPr>
        <a:ln>
          <a:solidFill>
            <a:schemeClr val="accent1"/>
          </a:solidFill>
        </a:ln>
      </dgm:spPr>
      <dgm:t>
        <a:bodyPr/>
        <a:lstStyle/>
        <a:p>
          <a:endParaRPr lang="en-US"/>
        </a:p>
      </dgm:t>
    </dgm:pt>
    <dgm:pt modelId="{F315A5B0-E8D5-429B-B8D3-CCD471C10497}" type="sibTrans" cxnId="{CD4928A5-28DD-46E6-9EEA-B19275CAC294}">
      <dgm:prSet/>
      <dgm:spPr/>
      <dgm:t>
        <a:bodyPr/>
        <a:lstStyle/>
        <a:p>
          <a:endParaRPr lang="en-US"/>
        </a:p>
      </dgm:t>
    </dgm:pt>
    <dgm:pt modelId="{466442A8-127B-4961-8291-667B91A3E624}">
      <dgm:prSet/>
      <dgm:spPr>
        <a:ln>
          <a:solidFill>
            <a:schemeClr val="accent1"/>
          </a:solidFill>
        </a:ln>
      </dgm:spPr>
      <dgm:t>
        <a:bodyPr/>
        <a:lstStyle/>
        <a:p>
          <a:r>
            <a:rPr lang="en-US" dirty="0" smtClean="0"/>
            <a:t>Dry Syrup </a:t>
          </a:r>
        </a:p>
        <a:p>
          <a:r>
            <a:rPr lang="en-US" dirty="0" smtClean="0"/>
            <a:t>10 Lac</a:t>
          </a:r>
          <a:endParaRPr lang="en-US" dirty="0"/>
        </a:p>
      </dgm:t>
    </dgm:pt>
    <dgm:pt modelId="{49AA4136-73DB-45D0-AAC7-9762E911A704}" type="parTrans" cxnId="{B94006D9-2FDD-4E1F-B99C-11ED205B71B5}">
      <dgm:prSet/>
      <dgm:spPr>
        <a:ln>
          <a:solidFill>
            <a:schemeClr val="accent1"/>
          </a:solidFill>
        </a:ln>
      </dgm:spPr>
      <dgm:t>
        <a:bodyPr/>
        <a:lstStyle/>
        <a:p>
          <a:endParaRPr lang="en-US"/>
        </a:p>
      </dgm:t>
    </dgm:pt>
    <dgm:pt modelId="{7DCE4E5D-1279-48FC-AC21-E69C1FE39DC2}" type="sibTrans" cxnId="{B94006D9-2FDD-4E1F-B99C-11ED205B71B5}">
      <dgm:prSet/>
      <dgm:spPr/>
      <dgm:t>
        <a:bodyPr/>
        <a:lstStyle/>
        <a:p>
          <a:endParaRPr lang="en-US"/>
        </a:p>
      </dgm:t>
    </dgm:pt>
    <dgm:pt modelId="{78807F2D-F204-4C34-89F2-8B2CE60F9C28}" type="pres">
      <dgm:prSet presAssocID="{C27BBB6C-CF89-4ACA-8811-3E7633D34468}" presName="diagram" presStyleCnt="0">
        <dgm:presLayoutVars>
          <dgm:chPref val="1"/>
          <dgm:dir/>
          <dgm:animOne val="branch"/>
          <dgm:animLvl val="lvl"/>
          <dgm:resizeHandles/>
        </dgm:presLayoutVars>
      </dgm:prSet>
      <dgm:spPr/>
      <dgm:t>
        <a:bodyPr/>
        <a:lstStyle/>
        <a:p>
          <a:endParaRPr lang="en-US"/>
        </a:p>
      </dgm:t>
    </dgm:pt>
    <dgm:pt modelId="{496185BC-5FE4-4F45-94DF-1EB0F9296DFD}" type="pres">
      <dgm:prSet presAssocID="{3747B947-9E56-4A30-9BDF-AC23E33535D0}" presName="root" presStyleCnt="0"/>
      <dgm:spPr/>
    </dgm:pt>
    <dgm:pt modelId="{DFED6CB5-5C9F-4F97-B369-65FAD3CA49F4}" type="pres">
      <dgm:prSet presAssocID="{3747B947-9E56-4A30-9BDF-AC23E33535D0}" presName="rootComposite" presStyleCnt="0"/>
      <dgm:spPr/>
    </dgm:pt>
    <dgm:pt modelId="{0C873669-9E25-466B-8B1A-FB095025435D}" type="pres">
      <dgm:prSet presAssocID="{3747B947-9E56-4A30-9BDF-AC23E33535D0}" presName="rootText" presStyleLbl="node1" presStyleIdx="0" presStyleCnt="2" custScaleX="163333"/>
      <dgm:spPr/>
      <dgm:t>
        <a:bodyPr/>
        <a:lstStyle/>
        <a:p>
          <a:endParaRPr lang="en-US"/>
        </a:p>
      </dgm:t>
    </dgm:pt>
    <dgm:pt modelId="{C8B23E85-952C-4597-8BDA-43E301C38574}" type="pres">
      <dgm:prSet presAssocID="{3747B947-9E56-4A30-9BDF-AC23E33535D0}" presName="rootConnector" presStyleLbl="node1" presStyleIdx="0" presStyleCnt="2"/>
      <dgm:spPr/>
      <dgm:t>
        <a:bodyPr/>
        <a:lstStyle/>
        <a:p>
          <a:endParaRPr lang="en-US"/>
        </a:p>
      </dgm:t>
    </dgm:pt>
    <dgm:pt modelId="{5EEE6130-62D8-48A3-A6D5-4CBA663BFCFD}" type="pres">
      <dgm:prSet presAssocID="{3747B947-9E56-4A30-9BDF-AC23E33535D0}" presName="childShape" presStyleCnt="0"/>
      <dgm:spPr/>
    </dgm:pt>
    <dgm:pt modelId="{5DC24760-0273-400B-831D-EBACC49265B5}" type="pres">
      <dgm:prSet presAssocID="{2BCA0AEE-4CB6-4CBE-B8B9-666C73AD4B6F}" presName="Name13" presStyleLbl="parChTrans1D2" presStyleIdx="0" presStyleCnt="6"/>
      <dgm:spPr/>
      <dgm:t>
        <a:bodyPr/>
        <a:lstStyle/>
        <a:p>
          <a:endParaRPr lang="en-US"/>
        </a:p>
      </dgm:t>
    </dgm:pt>
    <dgm:pt modelId="{3398D87F-F1D2-4973-8B49-6581AA5A5E6F}" type="pres">
      <dgm:prSet presAssocID="{5BE3A42B-B080-4EC6-8C5F-8C7B4F665029}" presName="childText" presStyleLbl="bgAcc1" presStyleIdx="0" presStyleCnt="6" custScaleX="163333">
        <dgm:presLayoutVars>
          <dgm:bulletEnabled val="1"/>
        </dgm:presLayoutVars>
      </dgm:prSet>
      <dgm:spPr/>
      <dgm:t>
        <a:bodyPr/>
        <a:lstStyle/>
        <a:p>
          <a:endParaRPr lang="en-US"/>
        </a:p>
      </dgm:t>
    </dgm:pt>
    <dgm:pt modelId="{F5666A80-AE3E-441D-BCDA-ADA66F42757A}" type="pres">
      <dgm:prSet presAssocID="{D16EFCC1-4A6D-47EC-9CBF-47CBC37DABC8}" presName="Name13" presStyleLbl="parChTrans1D2" presStyleIdx="1" presStyleCnt="6"/>
      <dgm:spPr/>
      <dgm:t>
        <a:bodyPr/>
        <a:lstStyle/>
        <a:p>
          <a:endParaRPr lang="en-US"/>
        </a:p>
      </dgm:t>
    </dgm:pt>
    <dgm:pt modelId="{AFE39D69-4293-46BF-9350-18214DCAD6D8}" type="pres">
      <dgm:prSet presAssocID="{68B7390D-FEDD-40F8-9BCE-2D28E180A326}" presName="childText" presStyleLbl="bgAcc1" presStyleIdx="1" presStyleCnt="6" custScaleX="163333">
        <dgm:presLayoutVars>
          <dgm:bulletEnabled val="1"/>
        </dgm:presLayoutVars>
      </dgm:prSet>
      <dgm:spPr/>
      <dgm:t>
        <a:bodyPr/>
        <a:lstStyle/>
        <a:p>
          <a:endParaRPr lang="en-US"/>
        </a:p>
      </dgm:t>
    </dgm:pt>
    <dgm:pt modelId="{64C87EC6-861F-44D0-BBFA-3830BBAAAB80}" type="pres">
      <dgm:prSet presAssocID="{A2EE3DF8-C496-445E-9DC4-59EC5970B21F}" presName="Name13" presStyleLbl="parChTrans1D2" presStyleIdx="2" presStyleCnt="6"/>
      <dgm:spPr/>
      <dgm:t>
        <a:bodyPr/>
        <a:lstStyle/>
        <a:p>
          <a:endParaRPr lang="en-US"/>
        </a:p>
      </dgm:t>
    </dgm:pt>
    <dgm:pt modelId="{0C287362-FF53-401C-8300-3EE0C6C11838}" type="pres">
      <dgm:prSet presAssocID="{75BDC1F1-8B0A-4415-910E-5075332CD4E9}" presName="childText" presStyleLbl="bgAcc1" presStyleIdx="2" presStyleCnt="6" custScaleX="159986">
        <dgm:presLayoutVars>
          <dgm:bulletEnabled val="1"/>
        </dgm:presLayoutVars>
      </dgm:prSet>
      <dgm:spPr/>
      <dgm:t>
        <a:bodyPr/>
        <a:lstStyle/>
        <a:p>
          <a:endParaRPr lang="en-US"/>
        </a:p>
      </dgm:t>
    </dgm:pt>
    <dgm:pt modelId="{7DD5B784-C1A4-423A-92E9-53B951EE0739}" type="pres">
      <dgm:prSet presAssocID="{4A69D829-70E1-476E-ABC7-C4F039810A72}" presName="root" presStyleCnt="0"/>
      <dgm:spPr/>
    </dgm:pt>
    <dgm:pt modelId="{1A1CF6DE-5081-4793-9193-A85EEE57DB8A}" type="pres">
      <dgm:prSet presAssocID="{4A69D829-70E1-476E-ABC7-C4F039810A72}" presName="rootComposite" presStyleCnt="0"/>
      <dgm:spPr/>
    </dgm:pt>
    <dgm:pt modelId="{2A92F416-7AD8-4FFD-8A46-E51BF5F5228F}" type="pres">
      <dgm:prSet presAssocID="{4A69D829-70E1-476E-ABC7-C4F039810A72}" presName="rootText" presStyleLbl="node1" presStyleIdx="1" presStyleCnt="2" custScaleX="162559"/>
      <dgm:spPr/>
      <dgm:t>
        <a:bodyPr/>
        <a:lstStyle/>
        <a:p>
          <a:endParaRPr lang="en-US"/>
        </a:p>
      </dgm:t>
    </dgm:pt>
    <dgm:pt modelId="{C9AF5E57-3021-4407-9861-49C30864D7CF}" type="pres">
      <dgm:prSet presAssocID="{4A69D829-70E1-476E-ABC7-C4F039810A72}" presName="rootConnector" presStyleLbl="node1" presStyleIdx="1" presStyleCnt="2"/>
      <dgm:spPr/>
      <dgm:t>
        <a:bodyPr/>
        <a:lstStyle/>
        <a:p>
          <a:endParaRPr lang="en-US"/>
        </a:p>
      </dgm:t>
    </dgm:pt>
    <dgm:pt modelId="{A5F7D2B9-3E04-4690-8671-6E15EA97DACE}" type="pres">
      <dgm:prSet presAssocID="{4A69D829-70E1-476E-ABC7-C4F039810A72}" presName="childShape" presStyleCnt="0"/>
      <dgm:spPr/>
    </dgm:pt>
    <dgm:pt modelId="{315777DE-7F9A-488C-80CB-631BECC9A48D}" type="pres">
      <dgm:prSet presAssocID="{023146CA-A0B1-4F9E-AEB5-3921F66076A5}" presName="Name13" presStyleLbl="parChTrans1D2" presStyleIdx="3" presStyleCnt="6"/>
      <dgm:spPr/>
      <dgm:t>
        <a:bodyPr/>
        <a:lstStyle/>
        <a:p>
          <a:endParaRPr lang="en-US"/>
        </a:p>
      </dgm:t>
    </dgm:pt>
    <dgm:pt modelId="{85B2DBD9-D0AC-4BE0-934D-EA5E448FCD5C}" type="pres">
      <dgm:prSet presAssocID="{1848676D-E925-45BB-BFBE-48230F0B12EB}" presName="childText" presStyleLbl="bgAcc1" presStyleIdx="3" presStyleCnt="6" custScaleX="162559">
        <dgm:presLayoutVars>
          <dgm:bulletEnabled val="1"/>
        </dgm:presLayoutVars>
      </dgm:prSet>
      <dgm:spPr/>
      <dgm:t>
        <a:bodyPr/>
        <a:lstStyle/>
        <a:p>
          <a:endParaRPr lang="en-US"/>
        </a:p>
      </dgm:t>
    </dgm:pt>
    <dgm:pt modelId="{9589FA8B-E361-425E-9864-90C6EE77818D}" type="pres">
      <dgm:prSet presAssocID="{4B521139-E8E0-4612-BCEF-0F1BED90D79C}" presName="Name13" presStyleLbl="parChTrans1D2" presStyleIdx="4" presStyleCnt="6"/>
      <dgm:spPr/>
      <dgm:t>
        <a:bodyPr/>
        <a:lstStyle/>
        <a:p>
          <a:endParaRPr lang="en-US"/>
        </a:p>
      </dgm:t>
    </dgm:pt>
    <dgm:pt modelId="{A1AA493B-69FD-4F99-BD8B-64F6338B9A99}" type="pres">
      <dgm:prSet presAssocID="{8336B213-4605-40E8-9148-579E3E05C182}" presName="childText" presStyleLbl="bgAcc1" presStyleIdx="4" presStyleCnt="6" custScaleX="162559">
        <dgm:presLayoutVars>
          <dgm:bulletEnabled val="1"/>
        </dgm:presLayoutVars>
      </dgm:prSet>
      <dgm:spPr/>
      <dgm:t>
        <a:bodyPr/>
        <a:lstStyle/>
        <a:p>
          <a:endParaRPr lang="en-US"/>
        </a:p>
      </dgm:t>
    </dgm:pt>
    <dgm:pt modelId="{CE8C4D09-38B5-44B9-9DE6-87044280AA3D}" type="pres">
      <dgm:prSet presAssocID="{49AA4136-73DB-45D0-AAC7-9762E911A704}" presName="Name13" presStyleLbl="parChTrans1D2" presStyleIdx="5" presStyleCnt="6"/>
      <dgm:spPr/>
      <dgm:t>
        <a:bodyPr/>
        <a:lstStyle/>
        <a:p>
          <a:endParaRPr lang="en-US"/>
        </a:p>
      </dgm:t>
    </dgm:pt>
    <dgm:pt modelId="{92502678-C333-453E-AE95-F4BC451DE977}" type="pres">
      <dgm:prSet presAssocID="{466442A8-127B-4961-8291-667B91A3E624}" presName="childText" presStyleLbl="bgAcc1" presStyleIdx="5" presStyleCnt="6" custScaleX="163841">
        <dgm:presLayoutVars>
          <dgm:bulletEnabled val="1"/>
        </dgm:presLayoutVars>
      </dgm:prSet>
      <dgm:spPr/>
      <dgm:t>
        <a:bodyPr/>
        <a:lstStyle/>
        <a:p>
          <a:endParaRPr lang="en-US"/>
        </a:p>
      </dgm:t>
    </dgm:pt>
  </dgm:ptLst>
  <dgm:cxnLst>
    <dgm:cxn modelId="{2C70891F-DC45-4179-BBFA-6B899CA00897}" type="presOf" srcId="{D16EFCC1-4A6D-47EC-9CBF-47CBC37DABC8}" destId="{F5666A80-AE3E-441D-BCDA-ADA66F42757A}" srcOrd="0" destOrd="0" presId="urn:microsoft.com/office/officeart/2005/8/layout/hierarchy3"/>
    <dgm:cxn modelId="{CD4928A5-28DD-46E6-9EEA-B19275CAC294}" srcId="{3747B947-9E56-4A30-9BDF-AC23E33535D0}" destId="{75BDC1F1-8B0A-4415-910E-5075332CD4E9}" srcOrd="2" destOrd="0" parTransId="{A2EE3DF8-C496-445E-9DC4-59EC5970B21F}" sibTransId="{F315A5B0-E8D5-429B-B8D3-CCD471C10497}"/>
    <dgm:cxn modelId="{958DDD2A-232A-45CA-AE44-E523E9FED861}" type="presOf" srcId="{68B7390D-FEDD-40F8-9BCE-2D28E180A326}" destId="{AFE39D69-4293-46BF-9350-18214DCAD6D8}" srcOrd="0" destOrd="0" presId="urn:microsoft.com/office/officeart/2005/8/layout/hierarchy3"/>
    <dgm:cxn modelId="{96997DF5-6EC1-4F90-87B5-168C0DCE7F3B}" type="presOf" srcId="{C27BBB6C-CF89-4ACA-8811-3E7633D34468}" destId="{78807F2D-F204-4C34-89F2-8B2CE60F9C28}" srcOrd="0" destOrd="0" presId="urn:microsoft.com/office/officeart/2005/8/layout/hierarchy3"/>
    <dgm:cxn modelId="{65E9D72E-DF50-45AC-A43E-3518877E9D85}" type="presOf" srcId="{4A69D829-70E1-476E-ABC7-C4F039810A72}" destId="{2A92F416-7AD8-4FFD-8A46-E51BF5F5228F}" srcOrd="0" destOrd="0" presId="urn:microsoft.com/office/officeart/2005/8/layout/hierarchy3"/>
    <dgm:cxn modelId="{60AE3B37-8EBB-4B5D-9BD8-C89B7C15B060}" type="presOf" srcId="{466442A8-127B-4961-8291-667B91A3E624}" destId="{92502678-C333-453E-AE95-F4BC451DE977}" srcOrd="0" destOrd="0" presId="urn:microsoft.com/office/officeart/2005/8/layout/hierarchy3"/>
    <dgm:cxn modelId="{F642B61C-6BB8-4AE5-9D6D-EB652217F70A}" type="presOf" srcId="{A2EE3DF8-C496-445E-9DC4-59EC5970B21F}" destId="{64C87EC6-861F-44D0-BBFA-3830BBAAAB80}" srcOrd="0" destOrd="0" presId="urn:microsoft.com/office/officeart/2005/8/layout/hierarchy3"/>
    <dgm:cxn modelId="{5B69E924-16D2-4CC5-9B14-79A33E875C87}" type="presOf" srcId="{3747B947-9E56-4A30-9BDF-AC23E33535D0}" destId="{0C873669-9E25-466B-8B1A-FB095025435D}" srcOrd="0" destOrd="0" presId="urn:microsoft.com/office/officeart/2005/8/layout/hierarchy3"/>
    <dgm:cxn modelId="{60F66873-F9AF-4FA0-9955-725658D3134E}" type="presOf" srcId="{1848676D-E925-45BB-BFBE-48230F0B12EB}" destId="{85B2DBD9-D0AC-4BE0-934D-EA5E448FCD5C}" srcOrd="0" destOrd="0" presId="urn:microsoft.com/office/officeart/2005/8/layout/hierarchy3"/>
    <dgm:cxn modelId="{D425BAD8-702F-47FC-BB50-AEB302C2B2F1}" type="presOf" srcId="{023146CA-A0B1-4F9E-AEB5-3921F66076A5}" destId="{315777DE-7F9A-488C-80CB-631BECC9A48D}" srcOrd="0" destOrd="0" presId="urn:microsoft.com/office/officeart/2005/8/layout/hierarchy3"/>
    <dgm:cxn modelId="{FA9EC81F-F53B-4771-AFF8-F63CA716FFAF}" type="presOf" srcId="{75BDC1F1-8B0A-4415-910E-5075332CD4E9}" destId="{0C287362-FF53-401C-8300-3EE0C6C11838}" srcOrd="0" destOrd="0" presId="urn:microsoft.com/office/officeart/2005/8/layout/hierarchy3"/>
    <dgm:cxn modelId="{B60E2C71-EB79-4B74-A129-E2D201BD5F4D}" srcId="{C27BBB6C-CF89-4ACA-8811-3E7633D34468}" destId="{4A69D829-70E1-476E-ABC7-C4F039810A72}" srcOrd="1" destOrd="0" parTransId="{95907128-9022-42D8-B7A4-9714193FBD70}" sibTransId="{5B0E24BA-4534-4671-8034-B79A97594682}"/>
    <dgm:cxn modelId="{592A1019-D57D-419D-80AE-7E661464E70E}" type="presOf" srcId="{3747B947-9E56-4A30-9BDF-AC23E33535D0}" destId="{C8B23E85-952C-4597-8BDA-43E301C38574}" srcOrd="1" destOrd="0" presId="urn:microsoft.com/office/officeart/2005/8/layout/hierarchy3"/>
    <dgm:cxn modelId="{E782EB8E-DF12-4387-AFD5-478246249F6A}" srcId="{4A69D829-70E1-476E-ABC7-C4F039810A72}" destId="{8336B213-4605-40E8-9148-579E3E05C182}" srcOrd="1" destOrd="0" parTransId="{4B521139-E8E0-4612-BCEF-0F1BED90D79C}" sibTransId="{B0AF8BAE-18DC-4938-8262-11FE1C978AE8}"/>
    <dgm:cxn modelId="{B94006D9-2FDD-4E1F-B99C-11ED205B71B5}" srcId="{4A69D829-70E1-476E-ABC7-C4F039810A72}" destId="{466442A8-127B-4961-8291-667B91A3E624}" srcOrd="2" destOrd="0" parTransId="{49AA4136-73DB-45D0-AAC7-9762E911A704}" sibTransId="{7DCE4E5D-1279-48FC-AC21-E69C1FE39DC2}"/>
    <dgm:cxn modelId="{DCE21BD0-6AE2-490D-9123-2FB681A4A859}" srcId="{4A69D829-70E1-476E-ABC7-C4F039810A72}" destId="{1848676D-E925-45BB-BFBE-48230F0B12EB}" srcOrd="0" destOrd="0" parTransId="{023146CA-A0B1-4F9E-AEB5-3921F66076A5}" sibTransId="{F1A563EB-D286-432E-8C95-97FFD49637C9}"/>
    <dgm:cxn modelId="{88686CBD-F1B1-466D-9AB2-AB9A287356DC}" type="presOf" srcId="{8336B213-4605-40E8-9148-579E3E05C182}" destId="{A1AA493B-69FD-4F99-BD8B-64F6338B9A99}" srcOrd="0" destOrd="0" presId="urn:microsoft.com/office/officeart/2005/8/layout/hierarchy3"/>
    <dgm:cxn modelId="{9720FD76-26F6-43BA-AA84-44B0AEC902BC}" srcId="{C27BBB6C-CF89-4ACA-8811-3E7633D34468}" destId="{3747B947-9E56-4A30-9BDF-AC23E33535D0}" srcOrd="0" destOrd="0" parTransId="{FC2F6A31-8B20-42DE-AA23-6AA955B153D8}" sibTransId="{BBEFF7E7-ADDA-4F43-BBEA-024ED1D4C9D8}"/>
    <dgm:cxn modelId="{C1E7564E-F967-4A63-AE7F-B7A990736CE2}" type="presOf" srcId="{2BCA0AEE-4CB6-4CBE-B8B9-666C73AD4B6F}" destId="{5DC24760-0273-400B-831D-EBACC49265B5}" srcOrd="0" destOrd="0" presId="urn:microsoft.com/office/officeart/2005/8/layout/hierarchy3"/>
    <dgm:cxn modelId="{42ABDC11-9B47-438A-A35B-2682738B34E1}" type="presOf" srcId="{4A69D829-70E1-476E-ABC7-C4F039810A72}" destId="{C9AF5E57-3021-4407-9861-49C30864D7CF}" srcOrd="1" destOrd="0" presId="urn:microsoft.com/office/officeart/2005/8/layout/hierarchy3"/>
    <dgm:cxn modelId="{6BAB6610-7530-4F9B-9AAA-3301FB9D7779}" type="presOf" srcId="{4B521139-E8E0-4612-BCEF-0F1BED90D79C}" destId="{9589FA8B-E361-425E-9864-90C6EE77818D}" srcOrd="0" destOrd="0" presId="urn:microsoft.com/office/officeart/2005/8/layout/hierarchy3"/>
    <dgm:cxn modelId="{97589370-2442-44BB-BBA2-343D20670ED4}" type="presOf" srcId="{5BE3A42B-B080-4EC6-8C5F-8C7B4F665029}" destId="{3398D87F-F1D2-4973-8B49-6581AA5A5E6F}" srcOrd="0" destOrd="0" presId="urn:microsoft.com/office/officeart/2005/8/layout/hierarchy3"/>
    <dgm:cxn modelId="{E777F5C1-935E-4071-A1E2-B876D7F84FED}" type="presOf" srcId="{49AA4136-73DB-45D0-AAC7-9762E911A704}" destId="{CE8C4D09-38B5-44B9-9DE6-87044280AA3D}" srcOrd="0" destOrd="0" presId="urn:microsoft.com/office/officeart/2005/8/layout/hierarchy3"/>
    <dgm:cxn modelId="{62ABA722-D6B0-40C6-B3DC-430257879877}" srcId="{3747B947-9E56-4A30-9BDF-AC23E33535D0}" destId="{5BE3A42B-B080-4EC6-8C5F-8C7B4F665029}" srcOrd="0" destOrd="0" parTransId="{2BCA0AEE-4CB6-4CBE-B8B9-666C73AD4B6F}" sibTransId="{7C487E57-B869-4C88-9C5E-EB5507A6E265}"/>
    <dgm:cxn modelId="{107679BB-CE41-4C16-BA27-7D50716A01AD}" srcId="{3747B947-9E56-4A30-9BDF-AC23E33535D0}" destId="{68B7390D-FEDD-40F8-9BCE-2D28E180A326}" srcOrd="1" destOrd="0" parTransId="{D16EFCC1-4A6D-47EC-9CBF-47CBC37DABC8}" sibTransId="{97AE8CAA-E8A5-4C7E-804E-8AE69D970B8A}"/>
    <dgm:cxn modelId="{DDDE2F6D-85CD-4105-8379-2E65B1067215}" type="presParOf" srcId="{78807F2D-F204-4C34-89F2-8B2CE60F9C28}" destId="{496185BC-5FE4-4F45-94DF-1EB0F9296DFD}" srcOrd="0" destOrd="0" presId="urn:microsoft.com/office/officeart/2005/8/layout/hierarchy3"/>
    <dgm:cxn modelId="{B1D532F0-9019-4D5D-BF50-C866B56CC3C1}" type="presParOf" srcId="{496185BC-5FE4-4F45-94DF-1EB0F9296DFD}" destId="{DFED6CB5-5C9F-4F97-B369-65FAD3CA49F4}" srcOrd="0" destOrd="0" presId="urn:microsoft.com/office/officeart/2005/8/layout/hierarchy3"/>
    <dgm:cxn modelId="{7C85A156-2C15-46A4-A72D-2ACA39D28B9E}" type="presParOf" srcId="{DFED6CB5-5C9F-4F97-B369-65FAD3CA49F4}" destId="{0C873669-9E25-466B-8B1A-FB095025435D}" srcOrd="0" destOrd="0" presId="urn:microsoft.com/office/officeart/2005/8/layout/hierarchy3"/>
    <dgm:cxn modelId="{36B8BA32-92AA-40F0-A9E5-B774A89F238C}" type="presParOf" srcId="{DFED6CB5-5C9F-4F97-B369-65FAD3CA49F4}" destId="{C8B23E85-952C-4597-8BDA-43E301C38574}" srcOrd="1" destOrd="0" presId="urn:microsoft.com/office/officeart/2005/8/layout/hierarchy3"/>
    <dgm:cxn modelId="{7525D927-AFA1-4493-A6B9-B3E06F88B18C}" type="presParOf" srcId="{496185BC-5FE4-4F45-94DF-1EB0F9296DFD}" destId="{5EEE6130-62D8-48A3-A6D5-4CBA663BFCFD}" srcOrd="1" destOrd="0" presId="urn:microsoft.com/office/officeart/2005/8/layout/hierarchy3"/>
    <dgm:cxn modelId="{E406FD96-93EC-4619-9335-57AC1A2D387B}" type="presParOf" srcId="{5EEE6130-62D8-48A3-A6D5-4CBA663BFCFD}" destId="{5DC24760-0273-400B-831D-EBACC49265B5}" srcOrd="0" destOrd="0" presId="urn:microsoft.com/office/officeart/2005/8/layout/hierarchy3"/>
    <dgm:cxn modelId="{D555F4EA-E5CC-4B96-BC24-F30407F921F7}" type="presParOf" srcId="{5EEE6130-62D8-48A3-A6D5-4CBA663BFCFD}" destId="{3398D87F-F1D2-4973-8B49-6581AA5A5E6F}" srcOrd="1" destOrd="0" presId="urn:microsoft.com/office/officeart/2005/8/layout/hierarchy3"/>
    <dgm:cxn modelId="{D994B323-D48A-427E-A959-E02E7768B8D3}" type="presParOf" srcId="{5EEE6130-62D8-48A3-A6D5-4CBA663BFCFD}" destId="{F5666A80-AE3E-441D-BCDA-ADA66F42757A}" srcOrd="2" destOrd="0" presId="urn:microsoft.com/office/officeart/2005/8/layout/hierarchy3"/>
    <dgm:cxn modelId="{41687D9D-DB14-459C-9427-F0228CCC2768}" type="presParOf" srcId="{5EEE6130-62D8-48A3-A6D5-4CBA663BFCFD}" destId="{AFE39D69-4293-46BF-9350-18214DCAD6D8}" srcOrd="3" destOrd="0" presId="urn:microsoft.com/office/officeart/2005/8/layout/hierarchy3"/>
    <dgm:cxn modelId="{FDD1CA68-EE7D-4DCD-AF61-1AFD2E752FBE}" type="presParOf" srcId="{5EEE6130-62D8-48A3-A6D5-4CBA663BFCFD}" destId="{64C87EC6-861F-44D0-BBFA-3830BBAAAB80}" srcOrd="4" destOrd="0" presId="urn:microsoft.com/office/officeart/2005/8/layout/hierarchy3"/>
    <dgm:cxn modelId="{79D57C13-0ACB-4B11-A9B0-3694344775D1}" type="presParOf" srcId="{5EEE6130-62D8-48A3-A6D5-4CBA663BFCFD}" destId="{0C287362-FF53-401C-8300-3EE0C6C11838}" srcOrd="5" destOrd="0" presId="urn:microsoft.com/office/officeart/2005/8/layout/hierarchy3"/>
    <dgm:cxn modelId="{3E9EFB0D-6EAB-473D-BF44-B1E87D408EC4}" type="presParOf" srcId="{78807F2D-F204-4C34-89F2-8B2CE60F9C28}" destId="{7DD5B784-C1A4-423A-92E9-53B951EE0739}" srcOrd="1" destOrd="0" presId="urn:microsoft.com/office/officeart/2005/8/layout/hierarchy3"/>
    <dgm:cxn modelId="{5C7FDB65-31E1-43ED-9A27-88C8E90194D2}" type="presParOf" srcId="{7DD5B784-C1A4-423A-92E9-53B951EE0739}" destId="{1A1CF6DE-5081-4793-9193-A85EEE57DB8A}" srcOrd="0" destOrd="0" presId="urn:microsoft.com/office/officeart/2005/8/layout/hierarchy3"/>
    <dgm:cxn modelId="{5C7955FA-B2A6-41F1-95B2-46FD71403553}" type="presParOf" srcId="{1A1CF6DE-5081-4793-9193-A85EEE57DB8A}" destId="{2A92F416-7AD8-4FFD-8A46-E51BF5F5228F}" srcOrd="0" destOrd="0" presId="urn:microsoft.com/office/officeart/2005/8/layout/hierarchy3"/>
    <dgm:cxn modelId="{76F6CC9F-2277-492A-824C-9124005D3E48}" type="presParOf" srcId="{1A1CF6DE-5081-4793-9193-A85EEE57DB8A}" destId="{C9AF5E57-3021-4407-9861-49C30864D7CF}" srcOrd="1" destOrd="0" presId="urn:microsoft.com/office/officeart/2005/8/layout/hierarchy3"/>
    <dgm:cxn modelId="{C68BC337-AA7B-49B7-AB7F-6B0FE64108B0}" type="presParOf" srcId="{7DD5B784-C1A4-423A-92E9-53B951EE0739}" destId="{A5F7D2B9-3E04-4690-8671-6E15EA97DACE}" srcOrd="1" destOrd="0" presId="urn:microsoft.com/office/officeart/2005/8/layout/hierarchy3"/>
    <dgm:cxn modelId="{5BF0844A-ECC6-4C7D-B89D-32E10173E36C}" type="presParOf" srcId="{A5F7D2B9-3E04-4690-8671-6E15EA97DACE}" destId="{315777DE-7F9A-488C-80CB-631BECC9A48D}" srcOrd="0" destOrd="0" presId="urn:microsoft.com/office/officeart/2005/8/layout/hierarchy3"/>
    <dgm:cxn modelId="{785D0E6A-265C-43C0-ABB2-82E3DC8CEF97}" type="presParOf" srcId="{A5F7D2B9-3E04-4690-8671-6E15EA97DACE}" destId="{85B2DBD9-D0AC-4BE0-934D-EA5E448FCD5C}" srcOrd="1" destOrd="0" presId="urn:microsoft.com/office/officeart/2005/8/layout/hierarchy3"/>
    <dgm:cxn modelId="{85893DA5-C77E-4D44-AD46-6B3D3DDA074B}" type="presParOf" srcId="{A5F7D2B9-3E04-4690-8671-6E15EA97DACE}" destId="{9589FA8B-E361-425E-9864-90C6EE77818D}" srcOrd="2" destOrd="0" presId="urn:microsoft.com/office/officeart/2005/8/layout/hierarchy3"/>
    <dgm:cxn modelId="{43E855B9-FC78-4562-9289-9D0B515B74F3}" type="presParOf" srcId="{A5F7D2B9-3E04-4690-8671-6E15EA97DACE}" destId="{A1AA493B-69FD-4F99-BD8B-64F6338B9A99}" srcOrd="3" destOrd="0" presId="urn:microsoft.com/office/officeart/2005/8/layout/hierarchy3"/>
    <dgm:cxn modelId="{B65CA582-ED1F-4CC2-9D0B-A1E9152216F2}" type="presParOf" srcId="{A5F7D2B9-3E04-4690-8671-6E15EA97DACE}" destId="{CE8C4D09-38B5-44B9-9DE6-87044280AA3D}" srcOrd="4" destOrd="0" presId="urn:microsoft.com/office/officeart/2005/8/layout/hierarchy3"/>
    <dgm:cxn modelId="{563FEA0B-4FD8-40DD-8D8D-C81513A5B787}" type="presParOf" srcId="{A5F7D2B9-3E04-4690-8671-6E15EA97DACE}" destId="{92502678-C333-453E-AE95-F4BC451DE97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995101-979F-4739-8032-BE460CAF2C26}" type="doc">
      <dgm:prSet loTypeId="urn:microsoft.com/office/officeart/2005/8/layout/target3" loCatId="list" qsTypeId="urn:microsoft.com/office/officeart/2005/8/quickstyle/simple1" qsCatId="simple" csTypeId="urn:microsoft.com/office/officeart/2005/8/colors/colorful1" csCatId="colorful" phldr="1"/>
      <dgm:spPr/>
      <dgm:t>
        <a:bodyPr/>
        <a:lstStyle/>
        <a:p>
          <a:endParaRPr lang="en-US"/>
        </a:p>
      </dgm:t>
    </dgm:pt>
    <dgm:pt modelId="{1A3CF959-5D14-498E-839E-CD5FCB7EC47E}">
      <dgm:prSet phldrT="[Text]"/>
      <dgm:spPr>
        <a:ln>
          <a:solidFill>
            <a:srgbClr val="FF0000"/>
          </a:solidFill>
        </a:ln>
      </dgm:spPr>
      <dgm:t>
        <a:bodyPr/>
        <a:lstStyle/>
        <a:p>
          <a:pPr rtl="0"/>
          <a:r>
            <a:rPr kumimoji="1" lang="en-US" b="1" i="0" u="none" strike="noStrike" cap="none" normalizeH="0" baseline="0" dirty="0" smtClean="0">
              <a:ln/>
              <a:effectLst/>
              <a:latin typeface="Times New Roman" pitchFamily="18" charset="0"/>
            </a:rPr>
            <a:t>Total land Area Cephalosporin Block</a:t>
          </a:r>
          <a:endParaRPr lang="en-US" dirty="0"/>
        </a:p>
      </dgm:t>
    </dgm:pt>
    <dgm:pt modelId="{D7793886-06A7-4314-B14D-FEA2F9E6146D}" type="parTrans" cxnId="{01C5BCF5-9451-4B19-84BB-75D6D9A05F4D}">
      <dgm:prSet/>
      <dgm:spPr/>
      <dgm:t>
        <a:bodyPr/>
        <a:lstStyle/>
        <a:p>
          <a:endParaRPr lang="en-US"/>
        </a:p>
      </dgm:t>
    </dgm:pt>
    <dgm:pt modelId="{2DAF9C5A-FBA1-49C4-B660-793E2AB4A62F}" type="sibTrans" cxnId="{01C5BCF5-9451-4B19-84BB-75D6D9A05F4D}">
      <dgm:prSet/>
      <dgm:spPr/>
      <dgm:t>
        <a:bodyPr/>
        <a:lstStyle/>
        <a:p>
          <a:endParaRPr lang="en-US"/>
        </a:p>
      </dgm:t>
    </dgm:pt>
    <dgm:pt modelId="{1B10814E-6116-40A9-BA6A-4B977FC02119}">
      <dgm:prSet phldrT="[Text]" custT="1"/>
      <dgm:spPr/>
      <dgm:t>
        <a:bodyPr/>
        <a:lstStyle/>
        <a:p>
          <a:pPr rtl="0"/>
          <a:r>
            <a:rPr kumimoji="1" lang="en-US" sz="3200" b="1" i="0" u="none" strike="noStrike" cap="none" normalizeH="0" baseline="0" dirty="0" smtClean="0">
              <a:ln/>
              <a:effectLst/>
              <a:latin typeface="Times New Roman" pitchFamily="18" charset="0"/>
              <a:ea typeface="+mn-ea"/>
              <a:cs typeface="+mn-cs"/>
            </a:rPr>
            <a:t>2710 Sq. Mt.</a:t>
          </a:r>
          <a:endParaRPr lang="en-US" sz="3200" dirty="0"/>
        </a:p>
      </dgm:t>
    </dgm:pt>
    <dgm:pt modelId="{1A5CEC05-45A0-4E4E-A90E-6E52E72EF535}" type="parTrans" cxnId="{C1EAAF72-4EC7-4DCF-AB63-36958CB3061D}">
      <dgm:prSet/>
      <dgm:spPr/>
      <dgm:t>
        <a:bodyPr/>
        <a:lstStyle/>
        <a:p>
          <a:endParaRPr lang="en-US"/>
        </a:p>
      </dgm:t>
    </dgm:pt>
    <dgm:pt modelId="{670019B8-2479-4428-98FB-3D9E2C5C2B3F}" type="sibTrans" cxnId="{C1EAAF72-4EC7-4DCF-AB63-36958CB3061D}">
      <dgm:prSet/>
      <dgm:spPr/>
      <dgm:t>
        <a:bodyPr/>
        <a:lstStyle/>
        <a:p>
          <a:endParaRPr lang="en-US"/>
        </a:p>
      </dgm:t>
    </dgm:pt>
    <dgm:pt modelId="{D0591358-C572-4E5E-B522-1A09FE402BE4}">
      <dgm:prSet phldrT="[Text]"/>
      <dgm:spPr>
        <a:ln>
          <a:solidFill>
            <a:schemeClr val="accent1"/>
          </a:solidFill>
        </a:ln>
      </dgm:spPr>
      <dgm:t>
        <a:bodyPr/>
        <a:lstStyle/>
        <a:p>
          <a:pPr rtl="0"/>
          <a:r>
            <a:rPr kumimoji="1" lang="en-US" b="1" i="0" u="none" strike="noStrike" cap="none" normalizeH="0" baseline="0" dirty="0" smtClean="0">
              <a:ln/>
              <a:effectLst/>
              <a:latin typeface="Times New Roman" pitchFamily="18" charset="0"/>
            </a:rPr>
            <a:t>Total constructed Area Cephalosporin Block</a:t>
          </a:r>
          <a:endParaRPr lang="en-US" dirty="0"/>
        </a:p>
      </dgm:t>
    </dgm:pt>
    <dgm:pt modelId="{C5DD5537-A886-4D1D-9F4A-65741379E953}" type="parTrans" cxnId="{0DBE6AF9-ED4B-4C8D-AB0F-939964E50875}">
      <dgm:prSet/>
      <dgm:spPr/>
      <dgm:t>
        <a:bodyPr/>
        <a:lstStyle/>
        <a:p>
          <a:endParaRPr lang="en-US"/>
        </a:p>
      </dgm:t>
    </dgm:pt>
    <dgm:pt modelId="{8DFCFD4F-1C23-47E3-850C-92A19038E913}" type="sibTrans" cxnId="{0DBE6AF9-ED4B-4C8D-AB0F-939964E50875}">
      <dgm:prSet/>
      <dgm:spPr/>
      <dgm:t>
        <a:bodyPr/>
        <a:lstStyle/>
        <a:p>
          <a:endParaRPr lang="en-US"/>
        </a:p>
      </dgm:t>
    </dgm:pt>
    <dgm:pt modelId="{FFB23601-9B15-4933-AA50-EEC2E1BEA4CC}">
      <dgm:prSet phldrT="[Text]"/>
      <dgm:spPr/>
      <dgm:t>
        <a:bodyPr/>
        <a:lstStyle/>
        <a:p>
          <a:pPr rtl="0"/>
          <a:r>
            <a:rPr kumimoji="1" lang="en-US" b="1" i="0" u="none" strike="noStrike" cap="none" normalizeH="0" baseline="0" dirty="0" smtClean="0">
              <a:ln/>
              <a:effectLst/>
              <a:latin typeface="Times New Roman" pitchFamily="18" charset="0"/>
              <a:ea typeface="+mn-ea"/>
              <a:cs typeface="+mn-cs"/>
            </a:rPr>
            <a:t>2800 Sq. Mt.</a:t>
          </a:r>
          <a:endParaRPr lang="en-US" dirty="0"/>
        </a:p>
      </dgm:t>
    </dgm:pt>
    <dgm:pt modelId="{893E06A2-AF13-4312-9589-FDADB3533E77}" type="parTrans" cxnId="{93452312-C0BA-4D28-97C3-B8C3B21ECCA1}">
      <dgm:prSet/>
      <dgm:spPr/>
      <dgm:t>
        <a:bodyPr/>
        <a:lstStyle/>
        <a:p>
          <a:endParaRPr lang="en-US"/>
        </a:p>
      </dgm:t>
    </dgm:pt>
    <dgm:pt modelId="{BE251837-39D2-4812-B554-99DE117AD639}" type="sibTrans" cxnId="{93452312-C0BA-4D28-97C3-B8C3B21ECCA1}">
      <dgm:prSet/>
      <dgm:spPr/>
      <dgm:t>
        <a:bodyPr/>
        <a:lstStyle/>
        <a:p>
          <a:endParaRPr lang="en-US"/>
        </a:p>
      </dgm:t>
    </dgm:pt>
    <dgm:pt modelId="{11982E03-B565-4533-9CF4-886AC5287CCE}">
      <dgm:prSet phldrT="[Text]"/>
      <dgm:spPr>
        <a:ln>
          <a:solidFill>
            <a:schemeClr val="accent1"/>
          </a:solidFill>
        </a:ln>
      </dgm:spPr>
      <dgm:t>
        <a:bodyPr/>
        <a:lstStyle/>
        <a:p>
          <a:pPr rtl="0"/>
          <a:r>
            <a:rPr kumimoji="1" lang="en-US" b="1" i="0" u="none" strike="noStrike" cap="none" normalizeH="0" baseline="0" dirty="0" smtClean="0">
              <a:ln/>
              <a:effectLst/>
              <a:latin typeface="Times New Roman" pitchFamily="18" charset="0"/>
            </a:rPr>
            <a:t>Total land Area Non Beta Block</a:t>
          </a:r>
          <a:endParaRPr lang="en-US" dirty="0"/>
        </a:p>
      </dgm:t>
    </dgm:pt>
    <dgm:pt modelId="{C6B4DA71-7DCD-430F-857B-BC3988068441}" type="parTrans" cxnId="{FE01C16E-2394-4F47-9AA8-2F6084A1E367}">
      <dgm:prSet/>
      <dgm:spPr/>
      <dgm:t>
        <a:bodyPr/>
        <a:lstStyle/>
        <a:p>
          <a:endParaRPr lang="en-US"/>
        </a:p>
      </dgm:t>
    </dgm:pt>
    <dgm:pt modelId="{A103F5E2-70EE-478D-8118-D8C608DAC792}" type="sibTrans" cxnId="{FE01C16E-2394-4F47-9AA8-2F6084A1E367}">
      <dgm:prSet/>
      <dgm:spPr/>
      <dgm:t>
        <a:bodyPr/>
        <a:lstStyle/>
        <a:p>
          <a:endParaRPr lang="en-US"/>
        </a:p>
      </dgm:t>
    </dgm:pt>
    <dgm:pt modelId="{3B9A20A8-C982-43A1-9F74-783AFCFE7DE2}">
      <dgm:prSet phldrT="[Text]"/>
      <dgm:spPr/>
      <dgm:t>
        <a:bodyPr/>
        <a:lstStyle/>
        <a:p>
          <a:pPr rtl="0"/>
          <a:r>
            <a:rPr kumimoji="1" lang="en-US" b="1" i="0" u="none" strike="noStrike" cap="none" normalizeH="0" baseline="0" dirty="0" smtClean="0">
              <a:ln/>
              <a:effectLst/>
              <a:latin typeface="Times New Roman" pitchFamily="18" charset="0"/>
              <a:ea typeface="+mn-ea"/>
              <a:cs typeface="+mn-cs"/>
            </a:rPr>
            <a:t>2710 Sq. Mt.</a:t>
          </a:r>
          <a:endParaRPr lang="en-US" dirty="0"/>
        </a:p>
      </dgm:t>
    </dgm:pt>
    <dgm:pt modelId="{1A05FA7D-0920-4C51-B377-528DBAB7C962}" type="parTrans" cxnId="{D9D857E2-A15C-4390-8C96-46337293441D}">
      <dgm:prSet/>
      <dgm:spPr/>
      <dgm:t>
        <a:bodyPr/>
        <a:lstStyle/>
        <a:p>
          <a:endParaRPr lang="en-US"/>
        </a:p>
      </dgm:t>
    </dgm:pt>
    <dgm:pt modelId="{BA10ADE8-96D6-4C73-AE39-45309E022A46}" type="sibTrans" cxnId="{D9D857E2-A15C-4390-8C96-46337293441D}">
      <dgm:prSet/>
      <dgm:spPr/>
      <dgm:t>
        <a:bodyPr/>
        <a:lstStyle/>
        <a:p>
          <a:endParaRPr lang="en-US"/>
        </a:p>
      </dgm:t>
    </dgm:pt>
    <dgm:pt modelId="{C6766FC8-F3AB-4168-AFC1-12999B9EF459}">
      <dgm:prSet phldrT="[Text]"/>
      <dgm:spPr>
        <a:ln>
          <a:solidFill>
            <a:schemeClr val="accent1"/>
          </a:solidFill>
        </a:ln>
      </dgm:spPr>
      <dgm:t>
        <a:bodyPr/>
        <a:lstStyle/>
        <a:p>
          <a:pPr rtl="0"/>
          <a:r>
            <a:rPr kumimoji="1" lang="en-US" b="1" i="0" u="none" strike="noStrike" cap="none" normalizeH="0" baseline="0" dirty="0" smtClean="0">
              <a:ln/>
              <a:effectLst/>
              <a:latin typeface="Times New Roman" pitchFamily="18" charset="0"/>
            </a:rPr>
            <a:t>Total land Area Total constructed Area Cephalosporin Block</a:t>
          </a:r>
          <a:endParaRPr lang="en-US" dirty="0"/>
        </a:p>
      </dgm:t>
    </dgm:pt>
    <dgm:pt modelId="{1B90D6B1-3367-4ED7-8A58-33861E5529E4}" type="parTrans" cxnId="{FA8AA69F-873F-467C-8134-A6674AEC2B3C}">
      <dgm:prSet/>
      <dgm:spPr/>
      <dgm:t>
        <a:bodyPr/>
        <a:lstStyle/>
        <a:p>
          <a:endParaRPr lang="en-US"/>
        </a:p>
      </dgm:t>
    </dgm:pt>
    <dgm:pt modelId="{1DE85C15-03EA-4EF1-A9A3-008424A68D0B}" type="sibTrans" cxnId="{FA8AA69F-873F-467C-8134-A6674AEC2B3C}">
      <dgm:prSet/>
      <dgm:spPr/>
      <dgm:t>
        <a:bodyPr/>
        <a:lstStyle/>
        <a:p>
          <a:endParaRPr lang="en-US"/>
        </a:p>
      </dgm:t>
    </dgm:pt>
    <dgm:pt modelId="{26587CD6-8463-471B-96DE-8B894DB7D8AD}" type="pres">
      <dgm:prSet presAssocID="{1C995101-979F-4739-8032-BE460CAF2C26}" presName="Name0" presStyleCnt="0">
        <dgm:presLayoutVars>
          <dgm:chMax val="7"/>
          <dgm:dir/>
          <dgm:animLvl val="lvl"/>
          <dgm:resizeHandles val="exact"/>
        </dgm:presLayoutVars>
      </dgm:prSet>
      <dgm:spPr/>
      <dgm:t>
        <a:bodyPr/>
        <a:lstStyle/>
        <a:p>
          <a:endParaRPr lang="en-US"/>
        </a:p>
      </dgm:t>
    </dgm:pt>
    <dgm:pt modelId="{0C0E5BBD-7B28-4196-AFCE-9CD2A02ACBBC}" type="pres">
      <dgm:prSet presAssocID="{1A3CF959-5D14-498E-839E-CD5FCB7EC47E}" presName="circle1" presStyleLbl="node1" presStyleIdx="0" presStyleCnt="4"/>
      <dgm:spPr>
        <a:solidFill>
          <a:schemeClr val="accent1"/>
        </a:solidFill>
      </dgm:spPr>
      <dgm:t>
        <a:bodyPr/>
        <a:lstStyle/>
        <a:p>
          <a:endParaRPr lang="en-US"/>
        </a:p>
      </dgm:t>
    </dgm:pt>
    <dgm:pt modelId="{69B4987E-1F4B-4CC5-939F-5256AF0465EE}" type="pres">
      <dgm:prSet presAssocID="{1A3CF959-5D14-498E-839E-CD5FCB7EC47E}" presName="space" presStyleCnt="0"/>
      <dgm:spPr/>
    </dgm:pt>
    <dgm:pt modelId="{DC0B0733-C9BA-4ACC-9B31-E281C281B204}" type="pres">
      <dgm:prSet presAssocID="{1A3CF959-5D14-498E-839E-CD5FCB7EC47E}" presName="rect1" presStyleLbl="alignAcc1" presStyleIdx="0" presStyleCnt="4"/>
      <dgm:spPr/>
      <dgm:t>
        <a:bodyPr/>
        <a:lstStyle/>
        <a:p>
          <a:endParaRPr lang="en-US"/>
        </a:p>
      </dgm:t>
    </dgm:pt>
    <dgm:pt modelId="{66390AF2-2634-456C-B4FE-DC07A8A9CDAB}" type="pres">
      <dgm:prSet presAssocID="{D0591358-C572-4E5E-B522-1A09FE402BE4}" presName="vertSpace2" presStyleLbl="node1" presStyleIdx="0" presStyleCnt="4"/>
      <dgm:spPr/>
    </dgm:pt>
    <dgm:pt modelId="{C974190F-D0C3-413E-9932-06421AA33133}" type="pres">
      <dgm:prSet presAssocID="{D0591358-C572-4E5E-B522-1A09FE402BE4}" presName="circle2" presStyleLbl="node1" presStyleIdx="1" presStyleCnt="4"/>
      <dgm:spPr>
        <a:solidFill>
          <a:schemeClr val="bg2">
            <a:lumMod val="75000"/>
          </a:schemeClr>
        </a:solidFill>
      </dgm:spPr>
      <dgm:t>
        <a:bodyPr/>
        <a:lstStyle/>
        <a:p>
          <a:endParaRPr lang="en-US"/>
        </a:p>
      </dgm:t>
    </dgm:pt>
    <dgm:pt modelId="{3318EA66-70CA-479D-A19B-69E77877024F}" type="pres">
      <dgm:prSet presAssocID="{D0591358-C572-4E5E-B522-1A09FE402BE4}" presName="rect2" presStyleLbl="alignAcc1" presStyleIdx="1" presStyleCnt="4" custLinFactNeighborX="-891" custLinFactNeighborY="864"/>
      <dgm:spPr/>
      <dgm:t>
        <a:bodyPr/>
        <a:lstStyle/>
        <a:p>
          <a:endParaRPr lang="en-US"/>
        </a:p>
      </dgm:t>
    </dgm:pt>
    <dgm:pt modelId="{7715598B-E847-4745-9F3E-57027311245E}" type="pres">
      <dgm:prSet presAssocID="{11982E03-B565-4533-9CF4-886AC5287CCE}" presName="vertSpace3" presStyleLbl="node1" presStyleIdx="1" presStyleCnt="4"/>
      <dgm:spPr/>
    </dgm:pt>
    <dgm:pt modelId="{7208D179-ACDF-489D-ADD8-FCAE924E2B55}" type="pres">
      <dgm:prSet presAssocID="{11982E03-B565-4533-9CF4-886AC5287CCE}" presName="circle3" presStyleLbl="node1" presStyleIdx="2" presStyleCnt="4"/>
      <dgm:spPr>
        <a:solidFill>
          <a:schemeClr val="accent1"/>
        </a:solidFill>
      </dgm:spPr>
      <dgm:t>
        <a:bodyPr/>
        <a:lstStyle/>
        <a:p>
          <a:endParaRPr lang="en-US"/>
        </a:p>
      </dgm:t>
    </dgm:pt>
    <dgm:pt modelId="{F17E17F3-ECFC-4E6C-A638-05510DBC5283}" type="pres">
      <dgm:prSet presAssocID="{11982E03-B565-4533-9CF4-886AC5287CCE}" presName="rect3" presStyleLbl="alignAcc1" presStyleIdx="2" presStyleCnt="4"/>
      <dgm:spPr/>
      <dgm:t>
        <a:bodyPr/>
        <a:lstStyle/>
        <a:p>
          <a:endParaRPr lang="en-US"/>
        </a:p>
      </dgm:t>
    </dgm:pt>
    <dgm:pt modelId="{F99E5CD1-A140-49B8-98BB-3E3976789FC5}" type="pres">
      <dgm:prSet presAssocID="{C6766FC8-F3AB-4168-AFC1-12999B9EF459}" presName="vertSpace4" presStyleLbl="node1" presStyleIdx="2" presStyleCnt="4"/>
      <dgm:spPr/>
    </dgm:pt>
    <dgm:pt modelId="{BECBDE3F-7325-4E22-AC75-4C59C64A4A5D}" type="pres">
      <dgm:prSet presAssocID="{C6766FC8-F3AB-4168-AFC1-12999B9EF459}" presName="circle4" presStyleLbl="node1" presStyleIdx="3" presStyleCnt="4"/>
      <dgm:spPr>
        <a:solidFill>
          <a:schemeClr val="bg2">
            <a:lumMod val="75000"/>
          </a:schemeClr>
        </a:solidFill>
      </dgm:spPr>
      <dgm:t>
        <a:bodyPr/>
        <a:lstStyle/>
        <a:p>
          <a:endParaRPr lang="en-US"/>
        </a:p>
      </dgm:t>
    </dgm:pt>
    <dgm:pt modelId="{CC925C28-0B94-414E-801F-E53ACD89F9A1}" type="pres">
      <dgm:prSet presAssocID="{C6766FC8-F3AB-4168-AFC1-12999B9EF459}" presName="rect4" presStyleLbl="alignAcc1" presStyleIdx="3" presStyleCnt="4"/>
      <dgm:spPr/>
      <dgm:t>
        <a:bodyPr/>
        <a:lstStyle/>
        <a:p>
          <a:endParaRPr lang="en-US"/>
        </a:p>
      </dgm:t>
    </dgm:pt>
    <dgm:pt modelId="{6DC56B0A-AE81-48C7-BBF2-1A09985F6A17}" type="pres">
      <dgm:prSet presAssocID="{1A3CF959-5D14-498E-839E-CD5FCB7EC47E}" presName="rect1ParTx" presStyleLbl="alignAcc1" presStyleIdx="3" presStyleCnt="4">
        <dgm:presLayoutVars>
          <dgm:chMax val="1"/>
          <dgm:bulletEnabled val="1"/>
        </dgm:presLayoutVars>
      </dgm:prSet>
      <dgm:spPr/>
      <dgm:t>
        <a:bodyPr/>
        <a:lstStyle/>
        <a:p>
          <a:endParaRPr lang="en-US"/>
        </a:p>
      </dgm:t>
    </dgm:pt>
    <dgm:pt modelId="{58C720A3-5322-4295-B4DD-8C3674054C11}" type="pres">
      <dgm:prSet presAssocID="{1A3CF959-5D14-498E-839E-CD5FCB7EC47E}" presName="rect1ChTx" presStyleLbl="alignAcc1" presStyleIdx="3" presStyleCnt="4">
        <dgm:presLayoutVars>
          <dgm:bulletEnabled val="1"/>
        </dgm:presLayoutVars>
      </dgm:prSet>
      <dgm:spPr/>
      <dgm:t>
        <a:bodyPr/>
        <a:lstStyle/>
        <a:p>
          <a:endParaRPr lang="en-US"/>
        </a:p>
      </dgm:t>
    </dgm:pt>
    <dgm:pt modelId="{5E376A10-62D9-499F-B47C-051E878D070A}" type="pres">
      <dgm:prSet presAssocID="{D0591358-C572-4E5E-B522-1A09FE402BE4}" presName="rect2ParTx" presStyleLbl="alignAcc1" presStyleIdx="3" presStyleCnt="4">
        <dgm:presLayoutVars>
          <dgm:chMax val="1"/>
          <dgm:bulletEnabled val="1"/>
        </dgm:presLayoutVars>
      </dgm:prSet>
      <dgm:spPr/>
      <dgm:t>
        <a:bodyPr/>
        <a:lstStyle/>
        <a:p>
          <a:endParaRPr lang="en-US"/>
        </a:p>
      </dgm:t>
    </dgm:pt>
    <dgm:pt modelId="{79F79FCF-D00B-416E-AA65-A1DD6146B9D3}" type="pres">
      <dgm:prSet presAssocID="{D0591358-C572-4E5E-B522-1A09FE402BE4}" presName="rect2ChTx" presStyleLbl="alignAcc1" presStyleIdx="3" presStyleCnt="4">
        <dgm:presLayoutVars>
          <dgm:bulletEnabled val="1"/>
        </dgm:presLayoutVars>
      </dgm:prSet>
      <dgm:spPr/>
      <dgm:t>
        <a:bodyPr/>
        <a:lstStyle/>
        <a:p>
          <a:endParaRPr lang="en-US"/>
        </a:p>
      </dgm:t>
    </dgm:pt>
    <dgm:pt modelId="{36F1A299-203B-43ED-B46C-9891C5FF46A4}" type="pres">
      <dgm:prSet presAssocID="{11982E03-B565-4533-9CF4-886AC5287CCE}" presName="rect3ParTx" presStyleLbl="alignAcc1" presStyleIdx="3" presStyleCnt="4">
        <dgm:presLayoutVars>
          <dgm:chMax val="1"/>
          <dgm:bulletEnabled val="1"/>
        </dgm:presLayoutVars>
      </dgm:prSet>
      <dgm:spPr/>
      <dgm:t>
        <a:bodyPr/>
        <a:lstStyle/>
        <a:p>
          <a:endParaRPr lang="en-US"/>
        </a:p>
      </dgm:t>
    </dgm:pt>
    <dgm:pt modelId="{76F8AE43-C005-465C-80F3-9F8706443928}" type="pres">
      <dgm:prSet presAssocID="{11982E03-B565-4533-9CF4-886AC5287CCE}" presName="rect3ChTx" presStyleLbl="alignAcc1" presStyleIdx="3" presStyleCnt="4">
        <dgm:presLayoutVars>
          <dgm:bulletEnabled val="1"/>
        </dgm:presLayoutVars>
      </dgm:prSet>
      <dgm:spPr/>
      <dgm:t>
        <a:bodyPr/>
        <a:lstStyle/>
        <a:p>
          <a:endParaRPr lang="en-US"/>
        </a:p>
      </dgm:t>
    </dgm:pt>
    <dgm:pt modelId="{17C03A2D-E0E4-4A32-90CD-9B7E7B453BF2}" type="pres">
      <dgm:prSet presAssocID="{C6766FC8-F3AB-4168-AFC1-12999B9EF459}" presName="rect4ParTx" presStyleLbl="alignAcc1" presStyleIdx="3" presStyleCnt="4">
        <dgm:presLayoutVars>
          <dgm:chMax val="1"/>
          <dgm:bulletEnabled val="1"/>
        </dgm:presLayoutVars>
      </dgm:prSet>
      <dgm:spPr/>
      <dgm:t>
        <a:bodyPr/>
        <a:lstStyle/>
        <a:p>
          <a:endParaRPr lang="en-US"/>
        </a:p>
      </dgm:t>
    </dgm:pt>
    <dgm:pt modelId="{3C29E7D4-F835-4F02-BB12-75D241B8CA01}" type="pres">
      <dgm:prSet presAssocID="{C6766FC8-F3AB-4168-AFC1-12999B9EF459}" presName="rect4ChTx" presStyleLbl="alignAcc1" presStyleIdx="3" presStyleCnt="4">
        <dgm:presLayoutVars>
          <dgm:bulletEnabled val="1"/>
        </dgm:presLayoutVars>
      </dgm:prSet>
      <dgm:spPr/>
    </dgm:pt>
  </dgm:ptLst>
  <dgm:cxnLst>
    <dgm:cxn modelId="{C1EAAF72-4EC7-4DCF-AB63-36958CB3061D}" srcId="{1A3CF959-5D14-498E-839E-CD5FCB7EC47E}" destId="{1B10814E-6116-40A9-BA6A-4B977FC02119}" srcOrd="0" destOrd="0" parTransId="{1A5CEC05-45A0-4E4E-A90E-6E52E72EF535}" sibTransId="{670019B8-2479-4428-98FB-3D9E2C5C2B3F}"/>
    <dgm:cxn modelId="{C12B1D98-0DCA-4E64-8405-CA807454C1BB}" type="presOf" srcId="{3B9A20A8-C982-43A1-9F74-783AFCFE7DE2}" destId="{76F8AE43-C005-465C-80F3-9F8706443928}" srcOrd="0" destOrd="0" presId="urn:microsoft.com/office/officeart/2005/8/layout/target3"/>
    <dgm:cxn modelId="{C9F5BC39-F442-4A31-B0D4-E7C44DD03047}" type="presOf" srcId="{1C995101-979F-4739-8032-BE460CAF2C26}" destId="{26587CD6-8463-471B-96DE-8B894DB7D8AD}" srcOrd="0" destOrd="0" presId="urn:microsoft.com/office/officeart/2005/8/layout/target3"/>
    <dgm:cxn modelId="{1CAB1185-8C29-4277-ABA1-E627CC8FCEEA}" type="presOf" srcId="{1B10814E-6116-40A9-BA6A-4B977FC02119}" destId="{58C720A3-5322-4295-B4DD-8C3674054C11}" srcOrd="0" destOrd="0" presId="urn:microsoft.com/office/officeart/2005/8/layout/target3"/>
    <dgm:cxn modelId="{D9D857E2-A15C-4390-8C96-46337293441D}" srcId="{11982E03-B565-4533-9CF4-886AC5287CCE}" destId="{3B9A20A8-C982-43A1-9F74-783AFCFE7DE2}" srcOrd="0" destOrd="0" parTransId="{1A05FA7D-0920-4C51-B377-528DBAB7C962}" sibTransId="{BA10ADE8-96D6-4C73-AE39-45309E022A46}"/>
    <dgm:cxn modelId="{532F5B63-D907-494D-B877-1C315F8AD90B}" type="presOf" srcId="{11982E03-B565-4533-9CF4-886AC5287CCE}" destId="{F17E17F3-ECFC-4E6C-A638-05510DBC5283}" srcOrd="0" destOrd="0" presId="urn:microsoft.com/office/officeart/2005/8/layout/target3"/>
    <dgm:cxn modelId="{0DBE6AF9-ED4B-4C8D-AB0F-939964E50875}" srcId="{1C995101-979F-4739-8032-BE460CAF2C26}" destId="{D0591358-C572-4E5E-B522-1A09FE402BE4}" srcOrd="1" destOrd="0" parTransId="{C5DD5537-A886-4D1D-9F4A-65741379E953}" sibTransId="{8DFCFD4F-1C23-47E3-850C-92A19038E913}"/>
    <dgm:cxn modelId="{01CFF948-AB63-4D30-B1C7-E71475D8035A}" type="presOf" srcId="{11982E03-B565-4533-9CF4-886AC5287CCE}" destId="{36F1A299-203B-43ED-B46C-9891C5FF46A4}" srcOrd="1" destOrd="0" presId="urn:microsoft.com/office/officeart/2005/8/layout/target3"/>
    <dgm:cxn modelId="{9971DFB9-2F9E-4185-8A84-B5DA3016C90E}" type="presOf" srcId="{C6766FC8-F3AB-4168-AFC1-12999B9EF459}" destId="{17C03A2D-E0E4-4A32-90CD-9B7E7B453BF2}" srcOrd="1" destOrd="0" presId="urn:microsoft.com/office/officeart/2005/8/layout/target3"/>
    <dgm:cxn modelId="{F75954D7-BBC2-4890-9E66-FB2A465DD891}" type="presOf" srcId="{D0591358-C572-4E5E-B522-1A09FE402BE4}" destId="{3318EA66-70CA-479D-A19B-69E77877024F}" srcOrd="0" destOrd="0" presId="urn:microsoft.com/office/officeart/2005/8/layout/target3"/>
    <dgm:cxn modelId="{01C5BCF5-9451-4B19-84BB-75D6D9A05F4D}" srcId="{1C995101-979F-4739-8032-BE460CAF2C26}" destId="{1A3CF959-5D14-498E-839E-CD5FCB7EC47E}" srcOrd="0" destOrd="0" parTransId="{D7793886-06A7-4314-B14D-FEA2F9E6146D}" sibTransId="{2DAF9C5A-FBA1-49C4-B660-793E2AB4A62F}"/>
    <dgm:cxn modelId="{93452312-C0BA-4D28-97C3-B8C3B21ECCA1}" srcId="{D0591358-C572-4E5E-B522-1A09FE402BE4}" destId="{FFB23601-9B15-4933-AA50-EEC2E1BEA4CC}" srcOrd="0" destOrd="0" parTransId="{893E06A2-AF13-4312-9589-FDADB3533E77}" sibTransId="{BE251837-39D2-4812-B554-99DE117AD639}"/>
    <dgm:cxn modelId="{0CE6A54A-C3CF-4234-B04C-24574AD0943E}" type="presOf" srcId="{D0591358-C572-4E5E-B522-1A09FE402BE4}" destId="{5E376A10-62D9-499F-B47C-051E878D070A}" srcOrd="1" destOrd="0" presId="urn:microsoft.com/office/officeart/2005/8/layout/target3"/>
    <dgm:cxn modelId="{C21A13F5-46C3-433A-AA14-8AE7C6404AF4}" type="presOf" srcId="{C6766FC8-F3AB-4168-AFC1-12999B9EF459}" destId="{CC925C28-0B94-414E-801F-E53ACD89F9A1}" srcOrd="0" destOrd="0" presId="urn:microsoft.com/office/officeart/2005/8/layout/target3"/>
    <dgm:cxn modelId="{5C63FBA0-C61F-473C-ABC6-1AB269AF6A8B}" type="presOf" srcId="{1A3CF959-5D14-498E-839E-CD5FCB7EC47E}" destId="{6DC56B0A-AE81-48C7-BBF2-1A09985F6A17}" srcOrd="1" destOrd="0" presId="urn:microsoft.com/office/officeart/2005/8/layout/target3"/>
    <dgm:cxn modelId="{EB7EC23D-B0B0-4B2F-B5F7-26586A3EBA95}" type="presOf" srcId="{FFB23601-9B15-4933-AA50-EEC2E1BEA4CC}" destId="{79F79FCF-D00B-416E-AA65-A1DD6146B9D3}" srcOrd="0" destOrd="0" presId="urn:microsoft.com/office/officeart/2005/8/layout/target3"/>
    <dgm:cxn modelId="{A2119B83-2A5E-41F2-A066-27FADE1D0AC6}" type="presOf" srcId="{1A3CF959-5D14-498E-839E-CD5FCB7EC47E}" destId="{DC0B0733-C9BA-4ACC-9B31-E281C281B204}" srcOrd="0" destOrd="0" presId="urn:microsoft.com/office/officeart/2005/8/layout/target3"/>
    <dgm:cxn modelId="{FA8AA69F-873F-467C-8134-A6674AEC2B3C}" srcId="{1C995101-979F-4739-8032-BE460CAF2C26}" destId="{C6766FC8-F3AB-4168-AFC1-12999B9EF459}" srcOrd="3" destOrd="0" parTransId="{1B90D6B1-3367-4ED7-8A58-33861E5529E4}" sibTransId="{1DE85C15-03EA-4EF1-A9A3-008424A68D0B}"/>
    <dgm:cxn modelId="{FE01C16E-2394-4F47-9AA8-2F6084A1E367}" srcId="{1C995101-979F-4739-8032-BE460CAF2C26}" destId="{11982E03-B565-4533-9CF4-886AC5287CCE}" srcOrd="2" destOrd="0" parTransId="{C6B4DA71-7DCD-430F-857B-BC3988068441}" sibTransId="{A103F5E2-70EE-478D-8118-D8C608DAC792}"/>
    <dgm:cxn modelId="{3320F051-9943-4EFA-802B-1E0CA789C5C8}" type="presParOf" srcId="{26587CD6-8463-471B-96DE-8B894DB7D8AD}" destId="{0C0E5BBD-7B28-4196-AFCE-9CD2A02ACBBC}" srcOrd="0" destOrd="0" presId="urn:microsoft.com/office/officeart/2005/8/layout/target3"/>
    <dgm:cxn modelId="{8453122E-FEA2-4E86-9ECB-44092FE856F6}" type="presParOf" srcId="{26587CD6-8463-471B-96DE-8B894DB7D8AD}" destId="{69B4987E-1F4B-4CC5-939F-5256AF0465EE}" srcOrd="1" destOrd="0" presId="urn:microsoft.com/office/officeart/2005/8/layout/target3"/>
    <dgm:cxn modelId="{E01F4E00-4835-4FEC-898A-9C0209E5DAB0}" type="presParOf" srcId="{26587CD6-8463-471B-96DE-8B894DB7D8AD}" destId="{DC0B0733-C9BA-4ACC-9B31-E281C281B204}" srcOrd="2" destOrd="0" presId="urn:microsoft.com/office/officeart/2005/8/layout/target3"/>
    <dgm:cxn modelId="{4FB71270-D9A3-48AC-9A04-2BB47E92A75E}" type="presParOf" srcId="{26587CD6-8463-471B-96DE-8B894DB7D8AD}" destId="{66390AF2-2634-456C-B4FE-DC07A8A9CDAB}" srcOrd="3" destOrd="0" presId="urn:microsoft.com/office/officeart/2005/8/layout/target3"/>
    <dgm:cxn modelId="{5823F95B-D3FF-44F1-A36E-E84ACA923B86}" type="presParOf" srcId="{26587CD6-8463-471B-96DE-8B894DB7D8AD}" destId="{C974190F-D0C3-413E-9932-06421AA33133}" srcOrd="4" destOrd="0" presId="urn:microsoft.com/office/officeart/2005/8/layout/target3"/>
    <dgm:cxn modelId="{25ACE878-B035-47A9-B290-5305BA294D1C}" type="presParOf" srcId="{26587CD6-8463-471B-96DE-8B894DB7D8AD}" destId="{3318EA66-70CA-479D-A19B-69E77877024F}" srcOrd="5" destOrd="0" presId="urn:microsoft.com/office/officeart/2005/8/layout/target3"/>
    <dgm:cxn modelId="{FF23CDF2-4DD0-4914-ABD1-98B4DA5B5067}" type="presParOf" srcId="{26587CD6-8463-471B-96DE-8B894DB7D8AD}" destId="{7715598B-E847-4745-9F3E-57027311245E}" srcOrd="6" destOrd="0" presId="urn:microsoft.com/office/officeart/2005/8/layout/target3"/>
    <dgm:cxn modelId="{86FFC3F1-9B2B-4454-B4B3-3DEBF58FD4B7}" type="presParOf" srcId="{26587CD6-8463-471B-96DE-8B894DB7D8AD}" destId="{7208D179-ACDF-489D-ADD8-FCAE924E2B55}" srcOrd="7" destOrd="0" presId="urn:microsoft.com/office/officeart/2005/8/layout/target3"/>
    <dgm:cxn modelId="{5AF6167F-423F-46A7-BA16-DDEE8004557B}" type="presParOf" srcId="{26587CD6-8463-471B-96DE-8B894DB7D8AD}" destId="{F17E17F3-ECFC-4E6C-A638-05510DBC5283}" srcOrd="8" destOrd="0" presId="urn:microsoft.com/office/officeart/2005/8/layout/target3"/>
    <dgm:cxn modelId="{7D970209-2D01-4DAC-B07F-F5AA10A1F849}" type="presParOf" srcId="{26587CD6-8463-471B-96DE-8B894DB7D8AD}" destId="{F99E5CD1-A140-49B8-98BB-3E3976789FC5}" srcOrd="9" destOrd="0" presId="urn:microsoft.com/office/officeart/2005/8/layout/target3"/>
    <dgm:cxn modelId="{CE7EF51F-D8FA-42CC-BCCF-DD90C4F239B8}" type="presParOf" srcId="{26587CD6-8463-471B-96DE-8B894DB7D8AD}" destId="{BECBDE3F-7325-4E22-AC75-4C59C64A4A5D}" srcOrd="10" destOrd="0" presId="urn:microsoft.com/office/officeart/2005/8/layout/target3"/>
    <dgm:cxn modelId="{01CA8BC2-E9D0-49C3-A21C-7C24A2981784}" type="presParOf" srcId="{26587CD6-8463-471B-96DE-8B894DB7D8AD}" destId="{CC925C28-0B94-414E-801F-E53ACD89F9A1}" srcOrd="11" destOrd="0" presId="urn:microsoft.com/office/officeart/2005/8/layout/target3"/>
    <dgm:cxn modelId="{18F564A1-AD3B-40EE-ADEB-4E91B0B3652E}" type="presParOf" srcId="{26587CD6-8463-471B-96DE-8B894DB7D8AD}" destId="{6DC56B0A-AE81-48C7-BBF2-1A09985F6A17}" srcOrd="12" destOrd="0" presId="urn:microsoft.com/office/officeart/2005/8/layout/target3"/>
    <dgm:cxn modelId="{C9947B98-81BE-44BD-9D95-E01D72A218EC}" type="presParOf" srcId="{26587CD6-8463-471B-96DE-8B894DB7D8AD}" destId="{58C720A3-5322-4295-B4DD-8C3674054C11}" srcOrd="13" destOrd="0" presId="urn:microsoft.com/office/officeart/2005/8/layout/target3"/>
    <dgm:cxn modelId="{AE01235E-5F54-4C7F-B3FF-0E25395BFF51}" type="presParOf" srcId="{26587CD6-8463-471B-96DE-8B894DB7D8AD}" destId="{5E376A10-62D9-499F-B47C-051E878D070A}" srcOrd="14" destOrd="0" presId="urn:microsoft.com/office/officeart/2005/8/layout/target3"/>
    <dgm:cxn modelId="{A494E87A-08F2-4258-8476-AAAC8AF9BC11}" type="presParOf" srcId="{26587CD6-8463-471B-96DE-8B894DB7D8AD}" destId="{79F79FCF-D00B-416E-AA65-A1DD6146B9D3}" srcOrd="15" destOrd="0" presId="urn:microsoft.com/office/officeart/2005/8/layout/target3"/>
    <dgm:cxn modelId="{B8FAC400-C765-4C28-90B1-62551F4A8F60}" type="presParOf" srcId="{26587CD6-8463-471B-96DE-8B894DB7D8AD}" destId="{36F1A299-203B-43ED-B46C-9891C5FF46A4}" srcOrd="16" destOrd="0" presId="urn:microsoft.com/office/officeart/2005/8/layout/target3"/>
    <dgm:cxn modelId="{4B3FE224-3B05-4E8B-99F5-87BD5B4B9EB7}" type="presParOf" srcId="{26587CD6-8463-471B-96DE-8B894DB7D8AD}" destId="{76F8AE43-C005-465C-80F3-9F8706443928}" srcOrd="17" destOrd="0" presId="urn:microsoft.com/office/officeart/2005/8/layout/target3"/>
    <dgm:cxn modelId="{1E9CEF84-DBE2-4A6F-89A6-3594062EA396}" type="presParOf" srcId="{26587CD6-8463-471B-96DE-8B894DB7D8AD}" destId="{17C03A2D-E0E4-4A32-90CD-9B7E7B453BF2}" srcOrd="18" destOrd="0" presId="urn:microsoft.com/office/officeart/2005/8/layout/target3"/>
    <dgm:cxn modelId="{6A7A19BD-72D8-417B-82E6-74F868C7C639}" type="presParOf" srcId="{26587CD6-8463-471B-96DE-8B894DB7D8AD}" destId="{3C29E7D4-F835-4F02-BB12-75D241B8CA01}"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1A87ED-8504-4CD8-8B66-180A58B14B0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0BB80B2-A971-4F3D-85E0-6133D4165624}">
      <dgm:prSet phldrT="[Text]"/>
      <dgm:spPr/>
      <dgm:t>
        <a:bodyPr/>
        <a:lstStyle/>
        <a:p>
          <a:r>
            <a:rPr lang="en-US" dirty="0" smtClean="0"/>
            <a:t>PRODUCTION</a:t>
          </a:r>
          <a:endParaRPr lang="en-US" dirty="0"/>
        </a:p>
      </dgm:t>
    </dgm:pt>
    <dgm:pt modelId="{99A1C993-67AD-404D-8953-815CA09E11C1}" type="parTrans" cxnId="{A37DA7DC-9679-4690-8D85-0232A511E8D4}">
      <dgm:prSet/>
      <dgm:spPr/>
      <dgm:t>
        <a:bodyPr/>
        <a:lstStyle/>
        <a:p>
          <a:endParaRPr lang="en-US"/>
        </a:p>
      </dgm:t>
    </dgm:pt>
    <dgm:pt modelId="{EAE11896-3EF4-4CAA-BDB8-D53D2B7EBA06}" type="sibTrans" cxnId="{A37DA7DC-9679-4690-8D85-0232A511E8D4}">
      <dgm:prSet/>
      <dgm:spPr/>
      <dgm:t>
        <a:bodyPr/>
        <a:lstStyle/>
        <a:p>
          <a:endParaRPr lang="en-US"/>
        </a:p>
      </dgm:t>
    </dgm:pt>
    <dgm:pt modelId="{F49BD951-B38E-41B6-B67F-94E65F72F6B2}">
      <dgm:prSet phldrT="[Text]" custT="1"/>
      <dgm:spPr>
        <a:solidFill>
          <a:schemeClr val="bg2">
            <a:lumMod val="90000"/>
            <a:alpha val="90000"/>
          </a:schemeClr>
        </a:solidFill>
      </dgm:spPr>
      <dgm:t>
        <a:bodyPr/>
        <a:lstStyle/>
        <a:p>
          <a:r>
            <a:rPr lang="en-US" sz="1400" b="1" dirty="0" smtClean="0">
              <a:latin typeface="+mn-lt"/>
            </a:rPr>
            <a:t>STAFF                 (11)</a:t>
          </a:r>
          <a:endParaRPr lang="en-US" sz="1400" b="1" dirty="0">
            <a:latin typeface="+mn-lt"/>
          </a:endParaRPr>
        </a:p>
      </dgm:t>
    </dgm:pt>
    <dgm:pt modelId="{3BEE8996-C819-4E7B-A56B-01928FDD4C3C}" type="parTrans" cxnId="{196EFBE8-5D85-4C0A-BDAA-4753CF951676}">
      <dgm:prSet/>
      <dgm:spPr/>
      <dgm:t>
        <a:bodyPr/>
        <a:lstStyle/>
        <a:p>
          <a:endParaRPr lang="en-US"/>
        </a:p>
      </dgm:t>
    </dgm:pt>
    <dgm:pt modelId="{70FF2266-5EBF-45B1-A803-C92A30CDDBBE}" type="sibTrans" cxnId="{196EFBE8-5D85-4C0A-BDAA-4753CF951676}">
      <dgm:prSet/>
      <dgm:spPr/>
      <dgm:t>
        <a:bodyPr/>
        <a:lstStyle/>
        <a:p>
          <a:endParaRPr lang="en-US"/>
        </a:p>
      </dgm:t>
    </dgm:pt>
    <dgm:pt modelId="{F233F64C-BA93-47BE-AC81-AE5AA4CA88EC}">
      <dgm:prSet phldrT="[Text]"/>
      <dgm:spPr/>
      <dgm:t>
        <a:bodyPr/>
        <a:lstStyle/>
        <a:p>
          <a:r>
            <a:rPr lang="en-US" dirty="0" smtClean="0"/>
            <a:t>WAREHOUSE</a:t>
          </a:r>
          <a:endParaRPr lang="en-US" dirty="0"/>
        </a:p>
      </dgm:t>
    </dgm:pt>
    <dgm:pt modelId="{484C1168-D979-4703-8CD8-0B810112D26D}" type="parTrans" cxnId="{1D66EC04-4C3E-4DBA-9EDB-4C663344C39B}">
      <dgm:prSet/>
      <dgm:spPr/>
      <dgm:t>
        <a:bodyPr/>
        <a:lstStyle/>
        <a:p>
          <a:endParaRPr lang="en-US"/>
        </a:p>
      </dgm:t>
    </dgm:pt>
    <dgm:pt modelId="{151045A2-F822-47CD-A52E-2F3F1AC7D007}" type="sibTrans" cxnId="{1D66EC04-4C3E-4DBA-9EDB-4C663344C39B}">
      <dgm:prSet/>
      <dgm:spPr/>
      <dgm:t>
        <a:bodyPr/>
        <a:lstStyle/>
        <a:p>
          <a:endParaRPr lang="en-US"/>
        </a:p>
      </dgm:t>
    </dgm:pt>
    <dgm:pt modelId="{5DD49EA5-FEF3-4E74-8EA3-E1B50EC26C39}">
      <dgm:prSet phldrT="[Text]"/>
      <dgm:spPr>
        <a:solidFill>
          <a:schemeClr val="bg2">
            <a:lumMod val="90000"/>
            <a:alpha val="90000"/>
          </a:schemeClr>
        </a:solidFill>
      </dgm:spPr>
      <dgm:t>
        <a:bodyPr/>
        <a:lstStyle/>
        <a:p>
          <a:r>
            <a:rPr lang="en-US" b="1" dirty="0" smtClean="0">
              <a:latin typeface="+mn-lt"/>
            </a:rPr>
            <a:t>STAFF                    (11)</a:t>
          </a:r>
          <a:endParaRPr lang="en-US" dirty="0"/>
        </a:p>
      </dgm:t>
    </dgm:pt>
    <dgm:pt modelId="{479E61C1-F7DD-4889-B8F7-647A276E40DE}" type="parTrans" cxnId="{842A64C9-40DE-401A-8690-D5EAEBCABBF9}">
      <dgm:prSet/>
      <dgm:spPr/>
      <dgm:t>
        <a:bodyPr/>
        <a:lstStyle/>
        <a:p>
          <a:endParaRPr lang="en-US"/>
        </a:p>
      </dgm:t>
    </dgm:pt>
    <dgm:pt modelId="{AA9A6EF7-51CA-4700-A227-0383AA744616}" type="sibTrans" cxnId="{842A64C9-40DE-401A-8690-D5EAEBCABBF9}">
      <dgm:prSet/>
      <dgm:spPr/>
      <dgm:t>
        <a:bodyPr/>
        <a:lstStyle/>
        <a:p>
          <a:endParaRPr lang="en-US"/>
        </a:p>
      </dgm:t>
    </dgm:pt>
    <dgm:pt modelId="{1CEFF6A6-94B5-45A3-88AB-1E7323DE84FF}">
      <dgm:prSet phldrT="[Text]"/>
      <dgm:spPr/>
      <dgm:t>
        <a:bodyPr/>
        <a:lstStyle/>
        <a:p>
          <a:r>
            <a:rPr lang="en-US" dirty="0" smtClean="0"/>
            <a:t>QUALITY ASSURANCE</a:t>
          </a:r>
          <a:endParaRPr lang="en-US" dirty="0"/>
        </a:p>
      </dgm:t>
    </dgm:pt>
    <dgm:pt modelId="{AAC1670D-C775-4BAF-8BC7-E2B121C48D2E}" type="parTrans" cxnId="{BFDDC956-FB71-4BFA-B1D5-5994714247BF}">
      <dgm:prSet/>
      <dgm:spPr/>
      <dgm:t>
        <a:bodyPr/>
        <a:lstStyle/>
        <a:p>
          <a:endParaRPr lang="en-US"/>
        </a:p>
      </dgm:t>
    </dgm:pt>
    <dgm:pt modelId="{354C5D04-8871-47DD-B170-C4F9F840436B}" type="sibTrans" cxnId="{BFDDC956-FB71-4BFA-B1D5-5994714247BF}">
      <dgm:prSet/>
      <dgm:spPr/>
      <dgm:t>
        <a:bodyPr/>
        <a:lstStyle/>
        <a:p>
          <a:endParaRPr lang="en-US"/>
        </a:p>
      </dgm:t>
    </dgm:pt>
    <dgm:pt modelId="{222BE6A6-6F75-473E-851F-E1A794E2D120}">
      <dgm:prSet phldrT="[Text]"/>
      <dgm:spPr>
        <a:solidFill>
          <a:schemeClr val="bg2">
            <a:lumMod val="90000"/>
            <a:alpha val="90000"/>
          </a:schemeClr>
        </a:solidFill>
      </dgm:spPr>
      <dgm:t>
        <a:bodyPr/>
        <a:lstStyle/>
        <a:p>
          <a:r>
            <a:rPr lang="en-US" b="1" dirty="0" smtClean="0">
              <a:latin typeface="+mn-lt"/>
            </a:rPr>
            <a:t>STAFF                    (12)</a:t>
          </a:r>
          <a:endParaRPr lang="en-US" dirty="0"/>
        </a:p>
      </dgm:t>
    </dgm:pt>
    <dgm:pt modelId="{0C3C7882-F1AA-40F1-BB99-02620E28D4FE}" type="parTrans" cxnId="{63A3A418-1507-45C1-A216-A73418CBC98D}">
      <dgm:prSet/>
      <dgm:spPr/>
      <dgm:t>
        <a:bodyPr/>
        <a:lstStyle/>
        <a:p>
          <a:endParaRPr lang="en-US"/>
        </a:p>
      </dgm:t>
    </dgm:pt>
    <dgm:pt modelId="{39677F0D-C606-4188-B31C-204909E69634}" type="sibTrans" cxnId="{63A3A418-1507-45C1-A216-A73418CBC98D}">
      <dgm:prSet/>
      <dgm:spPr/>
      <dgm:t>
        <a:bodyPr/>
        <a:lstStyle/>
        <a:p>
          <a:endParaRPr lang="en-US"/>
        </a:p>
      </dgm:t>
    </dgm:pt>
    <dgm:pt modelId="{E6AA83DF-468E-4914-AB14-47D214605F3A}">
      <dgm:prSet phldrT="[Text]" custT="1"/>
      <dgm:spPr>
        <a:solidFill>
          <a:schemeClr val="bg2">
            <a:lumMod val="90000"/>
            <a:alpha val="90000"/>
          </a:schemeClr>
        </a:solidFill>
      </dgm:spPr>
      <dgm:t>
        <a:bodyPr/>
        <a:lstStyle/>
        <a:p>
          <a:endParaRPr lang="en-US" sz="1400" dirty="0">
            <a:latin typeface="+mn-lt"/>
          </a:endParaRPr>
        </a:p>
      </dgm:t>
    </dgm:pt>
    <dgm:pt modelId="{1FC81E70-DB1C-43C1-B2B6-3A3AF92CCB9A}" type="parTrans" cxnId="{776BFF78-097D-4312-89B7-43884A98CAFC}">
      <dgm:prSet/>
      <dgm:spPr/>
      <dgm:t>
        <a:bodyPr/>
        <a:lstStyle/>
        <a:p>
          <a:endParaRPr lang="en-US"/>
        </a:p>
      </dgm:t>
    </dgm:pt>
    <dgm:pt modelId="{A3F25B2F-8F28-45EF-B300-4899278A399F}" type="sibTrans" cxnId="{776BFF78-097D-4312-89B7-43884A98CAFC}">
      <dgm:prSet/>
      <dgm:spPr/>
      <dgm:t>
        <a:bodyPr/>
        <a:lstStyle/>
        <a:p>
          <a:endParaRPr lang="en-US"/>
        </a:p>
      </dgm:t>
    </dgm:pt>
    <dgm:pt modelId="{08427B2D-4CFE-492A-AED3-FBB576CEB525}">
      <dgm:prSet phldrT="[Text]" custT="1"/>
      <dgm:spPr>
        <a:solidFill>
          <a:schemeClr val="bg2">
            <a:lumMod val="90000"/>
            <a:alpha val="90000"/>
          </a:schemeClr>
        </a:solidFill>
      </dgm:spPr>
      <dgm:t>
        <a:bodyPr/>
        <a:lstStyle/>
        <a:p>
          <a:r>
            <a:rPr kumimoji="1" lang="en-US" sz="1400" b="1" i="0" u="none" strike="noStrike" cap="none" normalizeH="0" baseline="0" dirty="0" smtClean="0">
              <a:ln>
                <a:noFill/>
              </a:ln>
              <a:solidFill>
                <a:schemeClr val="tx1"/>
              </a:solidFill>
              <a:effectLst/>
              <a:latin typeface="+mn-lt"/>
            </a:rPr>
            <a:t>WORKERS         (67)</a:t>
          </a:r>
          <a:endParaRPr lang="en-US" sz="1400" b="1" dirty="0">
            <a:latin typeface="+mn-lt"/>
          </a:endParaRPr>
        </a:p>
      </dgm:t>
    </dgm:pt>
    <dgm:pt modelId="{CF753451-BCAA-4310-9221-0BB211DD347F}" type="sibTrans" cxnId="{8C499DE1-446F-4568-BAE7-CD75F73A5BF1}">
      <dgm:prSet/>
      <dgm:spPr/>
      <dgm:t>
        <a:bodyPr/>
        <a:lstStyle/>
        <a:p>
          <a:endParaRPr lang="en-US"/>
        </a:p>
      </dgm:t>
    </dgm:pt>
    <dgm:pt modelId="{F5FBAB95-06C6-41CF-A3FB-AD03574F6B6D}" type="parTrans" cxnId="{8C499DE1-446F-4568-BAE7-CD75F73A5BF1}">
      <dgm:prSet/>
      <dgm:spPr/>
      <dgm:t>
        <a:bodyPr/>
        <a:lstStyle/>
        <a:p>
          <a:endParaRPr lang="en-US"/>
        </a:p>
      </dgm:t>
    </dgm:pt>
    <dgm:pt modelId="{6BCA6F01-4499-44E3-8EDB-3D6FB4EA8392}">
      <dgm:prSet/>
      <dgm:spPr>
        <a:solidFill>
          <a:schemeClr val="bg2">
            <a:lumMod val="90000"/>
            <a:alpha val="90000"/>
          </a:schemeClr>
        </a:solidFill>
      </dgm:spPr>
      <dgm:t>
        <a:bodyPr/>
        <a:lstStyle/>
        <a:p>
          <a:r>
            <a:rPr kumimoji="1" lang="en-US" b="1" i="0" u="none" strike="noStrike" cap="none" normalizeH="0" baseline="0" dirty="0" smtClean="0">
              <a:ln>
                <a:noFill/>
              </a:ln>
              <a:solidFill>
                <a:schemeClr val="tx1"/>
              </a:solidFill>
              <a:effectLst/>
              <a:latin typeface="+mn-lt"/>
            </a:rPr>
            <a:t>WORKERS            (24)</a:t>
          </a:r>
          <a:endParaRPr lang="en-US" b="1" dirty="0">
            <a:latin typeface="+mn-lt"/>
          </a:endParaRPr>
        </a:p>
      </dgm:t>
    </dgm:pt>
    <dgm:pt modelId="{AD72D85C-4413-49DD-941B-DE152D60468C}" type="parTrans" cxnId="{577C980A-A372-40C8-8BFE-A0313547D9CB}">
      <dgm:prSet/>
      <dgm:spPr/>
      <dgm:t>
        <a:bodyPr/>
        <a:lstStyle/>
        <a:p>
          <a:endParaRPr lang="en-US"/>
        </a:p>
      </dgm:t>
    </dgm:pt>
    <dgm:pt modelId="{33368575-11E5-4758-B801-393A0471CC9F}" type="sibTrans" cxnId="{577C980A-A372-40C8-8BFE-A0313547D9CB}">
      <dgm:prSet/>
      <dgm:spPr/>
      <dgm:t>
        <a:bodyPr/>
        <a:lstStyle/>
        <a:p>
          <a:endParaRPr lang="en-US"/>
        </a:p>
      </dgm:t>
    </dgm:pt>
    <dgm:pt modelId="{5C14C55B-60B3-49C5-8455-D2E2BB077021}">
      <dgm:prSet/>
      <dgm:spPr>
        <a:solidFill>
          <a:schemeClr val="bg2">
            <a:lumMod val="90000"/>
            <a:alpha val="90000"/>
          </a:schemeClr>
        </a:solidFill>
      </dgm:spPr>
      <dgm:t>
        <a:bodyPr/>
        <a:lstStyle/>
        <a:p>
          <a:r>
            <a:rPr kumimoji="1" lang="en-US" b="1" i="0" u="none" strike="noStrike" cap="none" normalizeH="0" baseline="0" dirty="0" smtClean="0">
              <a:ln>
                <a:noFill/>
              </a:ln>
              <a:solidFill>
                <a:schemeClr val="tx1"/>
              </a:solidFill>
              <a:effectLst/>
              <a:latin typeface="+mn-lt"/>
            </a:rPr>
            <a:t>WORKERS            (2)</a:t>
          </a:r>
          <a:endParaRPr lang="en-US" b="1" dirty="0">
            <a:latin typeface="+mn-lt"/>
          </a:endParaRPr>
        </a:p>
      </dgm:t>
    </dgm:pt>
    <dgm:pt modelId="{53DCEA44-BEB0-40E3-8EC4-F226F32F9F62}" type="parTrans" cxnId="{CA328FE7-E1C1-4BF2-9D08-5E3C40FB78A3}">
      <dgm:prSet/>
      <dgm:spPr/>
      <dgm:t>
        <a:bodyPr/>
        <a:lstStyle/>
        <a:p>
          <a:endParaRPr lang="en-US"/>
        </a:p>
      </dgm:t>
    </dgm:pt>
    <dgm:pt modelId="{36C7DE7C-85F0-42C8-A14D-6DE8521E684F}" type="sibTrans" cxnId="{CA328FE7-E1C1-4BF2-9D08-5E3C40FB78A3}">
      <dgm:prSet/>
      <dgm:spPr/>
      <dgm:t>
        <a:bodyPr/>
        <a:lstStyle/>
        <a:p>
          <a:endParaRPr lang="en-US"/>
        </a:p>
      </dgm:t>
    </dgm:pt>
    <dgm:pt modelId="{9E4B2123-E09F-4147-B3B6-F11B3E5A7F4F}" type="pres">
      <dgm:prSet presAssocID="{E61A87ED-8504-4CD8-8B66-180A58B14B04}" presName="Name0" presStyleCnt="0">
        <dgm:presLayoutVars>
          <dgm:dir/>
          <dgm:animLvl val="lvl"/>
          <dgm:resizeHandles val="exact"/>
        </dgm:presLayoutVars>
      </dgm:prSet>
      <dgm:spPr/>
      <dgm:t>
        <a:bodyPr/>
        <a:lstStyle/>
        <a:p>
          <a:endParaRPr lang="en-US"/>
        </a:p>
      </dgm:t>
    </dgm:pt>
    <dgm:pt modelId="{C761BDD0-A33A-4214-8C98-610D48E24CF6}" type="pres">
      <dgm:prSet presAssocID="{50BB80B2-A971-4F3D-85E0-6133D4165624}" presName="composite" presStyleCnt="0"/>
      <dgm:spPr/>
    </dgm:pt>
    <dgm:pt modelId="{FB9FAA62-039B-46E4-87F1-6EF6F2354998}" type="pres">
      <dgm:prSet presAssocID="{50BB80B2-A971-4F3D-85E0-6133D4165624}" presName="parTx" presStyleLbl="alignNode1" presStyleIdx="0" presStyleCnt="3" custScaleX="98533">
        <dgm:presLayoutVars>
          <dgm:chMax val="0"/>
          <dgm:chPref val="0"/>
          <dgm:bulletEnabled val="1"/>
        </dgm:presLayoutVars>
      </dgm:prSet>
      <dgm:spPr/>
      <dgm:t>
        <a:bodyPr/>
        <a:lstStyle/>
        <a:p>
          <a:endParaRPr lang="en-US"/>
        </a:p>
      </dgm:t>
    </dgm:pt>
    <dgm:pt modelId="{3E2BFE60-696E-445F-A58B-A6B51173C455}" type="pres">
      <dgm:prSet presAssocID="{50BB80B2-A971-4F3D-85E0-6133D4165624}" presName="desTx" presStyleLbl="alignAccFollowNode1" presStyleIdx="0" presStyleCnt="3">
        <dgm:presLayoutVars>
          <dgm:bulletEnabled val="1"/>
        </dgm:presLayoutVars>
      </dgm:prSet>
      <dgm:spPr/>
      <dgm:t>
        <a:bodyPr/>
        <a:lstStyle/>
        <a:p>
          <a:endParaRPr lang="en-US"/>
        </a:p>
      </dgm:t>
    </dgm:pt>
    <dgm:pt modelId="{E6B9A7B1-1A25-4183-A57B-8D4146F939DC}" type="pres">
      <dgm:prSet presAssocID="{EAE11896-3EF4-4CAA-BDB8-D53D2B7EBA06}" presName="space" presStyleCnt="0"/>
      <dgm:spPr/>
    </dgm:pt>
    <dgm:pt modelId="{565A95AF-ED7E-4383-B3C7-046FABDB911C}" type="pres">
      <dgm:prSet presAssocID="{F233F64C-BA93-47BE-AC81-AE5AA4CA88EC}" presName="composite" presStyleCnt="0"/>
      <dgm:spPr/>
    </dgm:pt>
    <dgm:pt modelId="{826AA386-77F2-475B-83AA-F5DCF0DDF53B}" type="pres">
      <dgm:prSet presAssocID="{F233F64C-BA93-47BE-AC81-AE5AA4CA88EC}" presName="parTx" presStyleLbl="alignNode1" presStyleIdx="1" presStyleCnt="3" custAng="0" custLinFactNeighborX="1420" custLinFactNeighborY="-3550">
        <dgm:presLayoutVars>
          <dgm:chMax val="0"/>
          <dgm:chPref val="0"/>
          <dgm:bulletEnabled val="1"/>
        </dgm:presLayoutVars>
      </dgm:prSet>
      <dgm:spPr/>
      <dgm:t>
        <a:bodyPr/>
        <a:lstStyle/>
        <a:p>
          <a:endParaRPr lang="en-US"/>
        </a:p>
      </dgm:t>
    </dgm:pt>
    <dgm:pt modelId="{DDD01E4D-2CD1-4C0E-AC03-8806A02900E7}" type="pres">
      <dgm:prSet presAssocID="{F233F64C-BA93-47BE-AC81-AE5AA4CA88EC}" presName="desTx" presStyleLbl="alignAccFollowNode1" presStyleIdx="1" presStyleCnt="3">
        <dgm:presLayoutVars>
          <dgm:bulletEnabled val="1"/>
        </dgm:presLayoutVars>
      </dgm:prSet>
      <dgm:spPr/>
      <dgm:t>
        <a:bodyPr/>
        <a:lstStyle/>
        <a:p>
          <a:endParaRPr lang="en-US"/>
        </a:p>
      </dgm:t>
    </dgm:pt>
    <dgm:pt modelId="{CE7EBB80-0D52-4F14-A4AE-A345906C4C54}" type="pres">
      <dgm:prSet presAssocID="{151045A2-F822-47CD-A52E-2F3F1AC7D007}" presName="space" presStyleCnt="0"/>
      <dgm:spPr/>
    </dgm:pt>
    <dgm:pt modelId="{FD68E921-95B9-47A9-A29F-28A143C7F854}" type="pres">
      <dgm:prSet presAssocID="{1CEFF6A6-94B5-45A3-88AB-1E7323DE84FF}" presName="composite" presStyleCnt="0"/>
      <dgm:spPr/>
    </dgm:pt>
    <dgm:pt modelId="{49367C85-2B3C-4776-B4AF-30AC5DC56B74}" type="pres">
      <dgm:prSet presAssocID="{1CEFF6A6-94B5-45A3-88AB-1E7323DE84FF}" presName="parTx" presStyleLbl="alignNode1" presStyleIdx="2" presStyleCnt="3">
        <dgm:presLayoutVars>
          <dgm:chMax val="0"/>
          <dgm:chPref val="0"/>
          <dgm:bulletEnabled val="1"/>
        </dgm:presLayoutVars>
      </dgm:prSet>
      <dgm:spPr/>
      <dgm:t>
        <a:bodyPr/>
        <a:lstStyle/>
        <a:p>
          <a:endParaRPr lang="en-US"/>
        </a:p>
      </dgm:t>
    </dgm:pt>
    <dgm:pt modelId="{0E74744A-CB86-47F0-B8AD-FA6223FE5B38}" type="pres">
      <dgm:prSet presAssocID="{1CEFF6A6-94B5-45A3-88AB-1E7323DE84FF}" presName="desTx" presStyleLbl="alignAccFollowNode1" presStyleIdx="2" presStyleCnt="3">
        <dgm:presLayoutVars>
          <dgm:bulletEnabled val="1"/>
        </dgm:presLayoutVars>
      </dgm:prSet>
      <dgm:spPr/>
      <dgm:t>
        <a:bodyPr/>
        <a:lstStyle/>
        <a:p>
          <a:endParaRPr lang="en-US"/>
        </a:p>
      </dgm:t>
    </dgm:pt>
  </dgm:ptLst>
  <dgm:cxnLst>
    <dgm:cxn modelId="{782E076E-7C22-4EB3-9CEE-252758435F16}" type="presOf" srcId="{F233F64C-BA93-47BE-AC81-AE5AA4CA88EC}" destId="{826AA386-77F2-475B-83AA-F5DCF0DDF53B}" srcOrd="0" destOrd="0" presId="urn:microsoft.com/office/officeart/2005/8/layout/hList1"/>
    <dgm:cxn modelId="{1D66EC04-4C3E-4DBA-9EDB-4C663344C39B}" srcId="{E61A87ED-8504-4CD8-8B66-180A58B14B04}" destId="{F233F64C-BA93-47BE-AC81-AE5AA4CA88EC}" srcOrd="1" destOrd="0" parTransId="{484C1168-D979-4703-8CD8-0B810112D26D}" sibTransId="{151045A2-F822-47CD-A52E-2F3F1AC7D007}"/>
    <dgm:cxn modelId="{196EFBE8-5D85-4C0A-BDAA-4753CF951676}" srcId="{50BB80B2-A971-4F3D-85E0-6133D4165624}" destId="{F49BD951-B38E-41B6-B67F-94E65F72F6B2}" srcOrd="0" destOrd="0" parTransId="{3BEE8996-C819-4E7B-A56B-01928FDD4C3C}" sibTransId="{70FF2266-5EBF-45B1-A803-C92A30CDDBBE}"/>
    <dgm:cxn modelId="{842A64C9-40DE-401A-8690-D5EAEBCABBF9}" srcId="{F233F64C-BA93-47BE-AC81-AE5AA4CA88EC}" destId="{5DD49EA5-FEF3-4E74-8EA3-E1B50EC26C39}" srcOrd="0" destOrd="0" parTransId="{479E61C1-F7DD-4889-B8F7-647A276E40DE}" sibTransId="{AA9A6EF7-51CA-4700-A227-0383AA744616}"/>
    <dgm:cxn modelId="{577C980A-A372-40C8-8BFE-A0313547D9CB}" srcId="{F233F64C-BA93-47BE-AC81-AE5AA4CA88EC}" destId="{6BCA6F01-4499-44E3-8EDB-3D6FB4EA8392}" srcOrd="1" destOrd="0" parTransId="{AD72D85C-4413-49DD-941B-DE152D60468C}" sibTransId="{33368575-11E5-4758-B801-393A0471CC9F}"/>
    <dgm:cxn modelId="{1424D170-D5DD-44CE-B6DD-ED9518D5B2A9}" type="presOf" srcId="{5C14C55B-60B3-49C5-8455-D2E2BB077021}" destId="{0E74744A-CB86-47F0-B8AD-FA6223FE5B38}" srcOrd="0" destOrd="1" presId="urn:microsoft.com/office/officeart/2005/8/layout/hList1"/>
    <dgm:cxn modelId="{30445305-D216-45F8-BC3C-095B9BB7688F}" type="presOf" srcId="{50BB80B2-A971-4F3D-85E0-6133D4165624}" destId="{FB9FAA62-039B-46E4-87F1-6EF6F2354998}" srcOrd="0" destOrd="0" presId="urn:microsoft.com/office/officeart/2005/8/layout/hList1"/>
    <dgm:cxn modelId="{A37DA7DC-9679-4690-8D85-0232A511E8D4}" srcId="{E61A87ED-8504-4CD8-8B66-180A58B14B04}" destId="{50BB80B2-A971-4F3D-85E0-6133D4165624}" srcOrd="0" destOrd="0" parTransId="{99A1C993-67AD-404D-8953-815CA09E11C1}" sibTransId="{EAE11896-3EF4-4CAA-BDB8-D53D2B7EBA06}"/>
    <dgm:cxn modelId="{8C499DE1-446F-4568-BAE7-CD75F73A5BF1}" srcId="{50BB80B2-A971-4F3D-85E0-6133D4165624}" destId="{08427B2D-4CFE-492A-AED3-FBB576CEB525}" srcOrd="1" destOrd="0" parTransId="{F5FBAB95-06C6-41CF-A3FB-AD03574F6B6D}" sibTransId="{CF753451-BCAA-4310-9221-0BB211DD347F}"/>
    <dgm:cxn modelId="{BFDDC956-FB71-4BFA-B1D5-5994714247BF}" srcId="{E61A87ED-8504-4CD8-8B66-180A58B14B04}" destId="{1CEFF6A6-94B5-45A3-88AB-1E7323DE84FF}" srcOrd="2" destOrd="0" parTransId="{AAC1670D-C775-4BAF-8BC7-E2B121C48D2E}" sibTransId="{354C5D04-8871-47DD-B170-C4F9F840436B}"/>
    <dgm:cxn modelId="{63A3A418-1507-45C1-A216-A73418CBC98D}" srcId="{1CEFF6A6-94B5-45A3-88AB-1E7323DE84FF}" destId="{222BE6A6-6F75-473E-851F-E1A794E2D120}" srcOrd="0" destOrd="0" parTransId="{0C3C7882-F1AA-40F1-BB99-02620E28D4FE}" sibTransId="{39677F0D-C606-4188-B31C-204909E69634}"/>
    <dgm:cxn modelId="{51F627CB-8DB6-49D1-9E2A-47C1E2E18981}" type="presOf" srcId="{1CEFF6A6-94B5-45A3-88AB-1E7323DE84FF}" destId="{49367C85-2B3C-4776-B4AF-30AC5DC56B74}" srcOrd="0" destOrd="0" presId="urn:microsoft.com/office/officeart/2005/8/layout/hList1"/>
    <dgm:cxn modelId="{776BFF78-097D-4312-89B7-43884A98CAFC}" srcId="{50BB80B2-A971-4F3D-85E0-6133D4165624}" destId="{E6AA83DF-468E-4914-AB14-47D214605F3A}" srcOrd="2" destOrd="0" parTransId="{1FC81E70-DB1C-43C1-B2B6-3A3AF92CCB9A}" sibTransId="{A3F25B2F-8F28-45EF-B300-4899278A399F}"/>
    <dgm:cxn modelId="{CA328FE7-E1C1-4BF2-9D08-5E3C40FB78A3}" srcId="{1CEFF6A6-94B5-45A3-88AB-1E7323DE84FF}" destId="{5C14C55B-60B3-49C5-8455-D2E2BB077021}" srcOrd="1" destOrd="0" parTransId="{53DCEA44-BEB0-40E3-8EC4-F226F32F9F62}" sibTransId="{36C7DE7C-85F0-42C8-A14D-6DE8521E684F}"/>
    <dgm:cxn modelId="{337056D2-67E0-4D16-A923-876A0F06A7A7}" type="presOf" srcId="{E61A87ED-8504-4CD8-8B66-180A58B14B04}" destId="{9E4B2123-E09F-4147-B3B6-F11B3E5A7F4F}" srcOrd="0" destOrd="0" presId="urn:microsoft.com/office/officeart/2005/8/layout/hList1"/>
    <dgm:cxn modelId="{062B7897-307A-464B-9710-4CCD367644E0}" type="presOf" srcId="{5DD49EA5-FEF3-4E74-8EA3-E1B50EC26C39}" destId="{DDD01E4D-2CD1-4C0E-AC03-8806A02900E7}" srcOrd="0" destOrd="0" presId="urn:microsoft.com/office/officeart/2005/8/layout/hList1"/>
    <dgm:cxn modelId="{B5EC039E-D9E5-47AF-A012-6D0EAD7801E6}" type="presOf" srcId="{222BE6A6-6F75-473E-851F-E1A794E2D120}" destId="{0E74744A-CB86-47F0-B8AD-FA6223FE5B38}" srcOrd="0" destOrd="0" presId="urn:microsoft.com/office/officeart/2005/8/layout/hList1"/>
    <dgm:cxn modelId="{90CAA33E-FA68-4B09-854F-60841A89E02C}" type="presOf" srcId="{E6AA83DF-468E-4914-AB14-47D214605F3A}" destId="{3E2BFE60-696E-445F-A58B-A6B51173C455}" srcOrd="0" destOrd="2" presId="urn:microsoft.com/office/officeart/2005/8/layout/hList1"/>
    <dgm:cxn modelId="{7F762FF5-4C51-491D-827B-DD5ECD149A2D}" type="presOf" srcId="{F49BD951-B38E-41B6-B67F-94E65F72F6B2}" destId="{3E2BFE60-696E-445F-A58B-A6B51173C455}" srcOrd="0" destOrd="0" presId="urn:microsoft.com/office/officeart/2005/8/layout/hList1"/>
    <dgm:cxn modelId="{DF3B7132-8AB1-44D4-BEAA-FC078243F068}" type="presOf" srcId="{08427B2D-4CFE-492A-AED3-FBB576CEB525}" destId="{3E2BFE60-696E-445F-A58B-A6B51173C455}" srcOrd="0" destOrd="1" presId="urn:microsoft.com/office/officeart/2005/8/layout/hList1"/>
    <dgm:cxn modelId="{E4D6DC49-FEA3-42B3-AC08-8242ED4F0098}" type="presOf" srcId="{6BCA6F01-4499-44E3-8EDB-3D6FB4EA8392}" destId="{DDD01E4D-2CD1-4C0E-AC03-8806A02900E7}" srcOrd="0" destOrd="1" presId="urn:microsoft.com/office/officeart/2005/8/layout/hList1"/>
    <dgm:cxn modelId="{22012A0F-1087-43AC-B123-87BA70500E0B}" type="presParOf" srcId="{9E4B2123-E09F-4147-B3B6-F11B3E5A7F4F}" destId="{C761BDD0-A33A-4214-8C98-610D48E24CF6}" srcOrd="0" destOrd="0" presId="urn:microsoft.com/office/officeart/2005/8/layout/hList1"/>
    <dgm:cxn modelId="{C680D777-1DAE-4512-B885-50956A20A095}" type="presParOf" srcId="{C761BDD0-A33A-4214-8C98-610D48E24CF6}" destId="{FB9FAA62-039B-46E4-87F1-6EF6F2354998}" srcOrd="0" destOrd="0" presId="urn:microsoft.com/office/officeart/2005/8/layout/hList1"/>
    <dgm:cxn modelId="{B224631C-C45E-4FB7-8AD8-2A3D59C6586F}" type="presParOf" srcId="{C761BDD0-A33A-4214-8C98-610D48E24CF6}" destId="{3E2BFE60-696E-445F-A58B-A6B51173C455}" srcOrd="1" destOrd="0" presId="urn:microsoft.com/office/officeart/2005/8/layout/hList1"/>
    <dgm:cxn modelId="{BC6B441B-745A-43D9-B1BF-A3E53E83561F}" type="presParOf" srcId="{9E4B2123-E09F-4147-B3B6-F11B3E5A7F4F}" destId="{E6B9A7B1-1A25-4183-A57B-8D4146F939DC}" srcOrd="1" destOrd="0" presId="urn:microsoft.com/office/officeart/2005/8/layout/hList1"/>
    <dgm:cxn modelId="{AAF9CDA6-B5DF-43E8-903E-C5AE15BA05BF}" type="presParOf" srcId="{9E4B2123-E09F-4147-B3B6-F11B3E5A7F4F}" destId="{565A95AF-ED7E-4383-B3C7-046FABDB911C}" srcOrd="2" destOrd="0" presId="urn:microsoft.com/office/officeart/2005/8/layout/hList1"/>
    <dgm:cxn modelId="{D5B608FF-1BC7-47DD-98C2-81F910E7A495}" type="presParOf" srcId="{565A95AF-ED7E-4383-B3C7-046FABDB911C}" destId="{826AA386-77F2-475B-83AA-F5DCF0DDF53B}" srcOrd="0" destOrd="0" presId="urn:microsoft.com/office/officeart/2005/8/layout/hList1"/>
    <dgm:cxn modelId="{3544EF37-6421-4A5E-A751-B1E2BBD5D0DA}" type="presParOf" srcId="{565A95AF-ED7E-4383-B3C7-046FABDB911C}" destId="{DDD01E4D-2CD1-4C0E-AC03-8806A02900E7}" srcOrd="1" destOrd="0" presId="urn:microsoft.com/office/officeart/2005/8/layout/hList1"/>
    <dgm:cxn modelId="{89C3316C-1EC0-4374-A852-38F09A95D0F4}" type="presParOf" srcId="{9E4B2123-E09F-4147-B3B6-F11B3E5A7F4F}" destId="{CE7EBB80-0D52-4F14-A4AE-A345906C4C54}" srcOrd="3" destOrd="0" presId="urn:microsoft.com/office/officeart/2005/8/layout/hList1"/>
    <dgm:cxn modelId="{6DDB1C68-DD3E-4AFC-B9A2-CC48CB403F2A}" type="presParOf" srcId="{9E4B2123-E09F-4147-B3B6-F11B3E5A7F4F}" destId="{FD68E921-95B9-47A9-A29F-28A143C7F854}" srcOrd="4" destOrd="0" presId="urn:microsoft.com/office/officeart/2005/8/layout/hList1"/>
    <dgm:cxn modelId="{8F188189-F473-425E-9B29-D0F460476C3A}" type="presParOf" srcId="{FD68E921-95B9-47A9-A29F-28A143C7F854}" destId="{49367C85-2B3C-4776-B4AF-30AC5DC56B74}" srcOrd="0" destOrd="0" presId="urn:microsoft.com/office/officeart/2005/8/layout/hList1"/>
    <dgm:cxn modelId="{5768588B-6DD2-471D-872B-DFF556E114FF}" type="presParOf" srcId="{FD68E921-95B9-47A9-A29F-28A143C7F854}" destId="{0E74744A-CB86-47F0-B8AD-FA6223FE5B3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309F68-F5BF-45C8-8D82-69FDFF363EB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7D4C98F-7216-462D-B18F-75ED9447E952}">
      <dgm:prSet phldrT="[Text]"/>
      <dgm:spPr/>
      <dgm:t>
        <a:bodyPr/>
        <a:lstStyle/>
        <a:p>
          <a:r>
            <a:rPr lang="en-US" dirty="0" smtClean="0"/>
            <a:t>QUALITY CONTROL</a:t>
          </a:r>
          <a:endParaRPr lang="en-US" dirty="0"/>
        </a:p>
      </dgm:t>
    </dgm:pt>
    <dgm:pt modelId="{07D6A27C-E8E4-42D1-ADB3-9CC862BACA14}" type="parTrans" cxnId="{921BCEBC-CF85-430B-9979-E248EC7172F3}">
      <dgm:prSet/>
      <dgm:spPr/>
      <dgm:t>
        <a:bodyPr/>
        <a:lstStyle/>
        <a:p>
          <a:endParaRPr lang="en-US"/>
        </a:p>
      </dgm:t>
    </dgm:pt>
    <dgm:pt modelId="{B20B4B0B-05FF-4223-934A-23550771A4B3}" type="sibTrans" cxnId="{921BCEBC-CF85-430B-9979-E248EC7172F3}">
      <dgm:prSet/>
      <dgm:spPr/>
      <dgm:t>
        <a:bodyPr/>
        <a:lstStyle/>
        <a:p>
          <a:endParaRPr lang="en-US"/>
        </a:p>
      </dgm:t>
    </dgm:pt>
    <dgm:pt modelId="{6D5EA01F-E9FB-4EEC-A6E9-31820663BD2D}">
      <dgm:prSet phldrT="[Text]"/>
      <dgm:spPr>
        <a:solidFill>
          <a:schemeClr val="bg2">
            <a:lumMod val="90000"/>
            <a:alpha val="90000"/>
          </a:schemeClr>
        </a:solidFill>
      </dgm:spPr>
      <dgm:t>
        <a:bodyPr/>
        <a:lstStyle/>
        <a:p>
          <a:r>
            <a:rPr lang="en-US" b="1" dirty="0" smtClean="0">
              <a:latin typeface="+mn-lt"/>
            </a:rPr>
            <a:t>STAFF                 (32)</a:t>
          </a:r>
          <a:endParaRPr lang="en-US" dirty="0"/>
        </a:p>
      </dgm:t>
    </dgm:pt>
    <dgm:pt modelId="{37196B02-EC6A-44FA-BC6C-409B3F38579A}" type="parTrans" cxnId="{C2D08C67-2DE5-4438-B3EE-C1916F38E2D1}">
      <dgm:prSet/>
      <dgm:spPr/>
      <dgm:t>
        <a:bodyPr/>
        <a:lstStyle/>
        <a:p>
          <a:endParaRPr lang="en-US"/>
        </a:p>
      </dgm:t>
    </dgm:pt>
    <dgm:pt modelId="{423BDF27-F499-4288-A6DC-81C56E21E954}" type="sibTrans" cxnId="{C2D08C67-2DE5-4438-B3EE-C1916F38E2D1}">
      <dgm:prSet/>
      <dgm:spPr/>
      <dgm:t>
        <a:bodyPr/>
        <a:lstStyle/>
        <a:p>
          <a:endParaRPr lang="en-US"/>
        </a:p>
      </dgm:t>
    </dgm:pt>
    <dgm:pt modelId="{28387923-E935-4831-81AF-022B054D081B}">
      <dgm:prSet phldrT="[Text]"/>
      <dgm:spPr/>
      <dgm:t>
        <a:bodyPr/>
        <a:lstStyle/>
        <a:p>
          <a:r>
            <a:rPr lang="en-US" dirty="0" smtClean="0"/>
            <a:t>ENGINEERING</a:t>
          </a:r>
          <a:endParaRPr lang="en-US" dirty="0"/>
        </a:p>
      </dgm:t>
    </dgm:pt>
    <dgm:pt modelId="{AC1CF2EC-9C11-439E-B43E-ABC7E8D4F621}" type="parTrans" cxnId="{DFEFCE13-C0FF-4D61-BB31-ADC3A04A533E}">
      <dgm:prSet/>
      <dgm:spPr/>
      <dgm:t>
        <a:bodyPr/>
        <a:lstStyle/>
        <a:p>
          <a:endParaRPr lang="en-US"/>
        </a:p>
      </dgm:t>
    </dgm:pt>
    <dgm:pt modelId="{508BAD64-397F-4364-9AE1-AD5AC88C0455}" type="sibTrans" cxnId="{DFEFCE13-C0FF-4D61-BB31-ADC3A04A533E}">
      <dgm:prSet/>
      <dgm:spPr/>
      <dgm:t>
        <a:bodyPr/>
        <a:lstStyle/>
        <a:p>
          <a:endParaRPr lang="en-US"/>
        </a:p>
      </dgm:t>
    </dgm:pt>
    <dgm:pt modelId="{DD9DC44F-D4DB-4B6C-B8A2-0164EAD393CE}">
      <dgm:prSet phldrT="[Text]"/>
      <dgm:spPr>
        <a:solidFill>
          <a:schemeClr val="bg2">
            <a:lumMod val="90000"/>
            <a:alpha val="90000"/>
          </a:schemeClr>
        </a:solidFill>
      </dgm:spPr>
      <dgm:t>
        <a:bodyPr/>
        <a:lstStyle/>
        <a:p>
          <a:r>
            <a:rPr lang="en-US" b="1" dirty="0" smtClean="0">
              <a:latin typeface="+mn-lt"/>
            </a:rPr>
            <a:t>STAFF                 (10)</a:t>
          </a:r>
          <a:endParaRPr lang="en-US" dirty="0"/>
        </a:p>
      </dgm:t>
    </dgm:pt>
    <dgm:pt modelId="{EDC0FBD6-B5D0-4986-AAEE-66BB1ADAEA78}" type="parTrans" cxnId="{A0D617DB-6467-4E50-8E42-114DA92FE80C}">
      <dgm:prSet/>
      <dgm:spPr/>
      <dgm:t>
        <a:bodyPr/>
        <a:lstStyle/>
        <a:p>
          <a:endParaRPr lang="en-US"/>
        </a:p>
      </dgm:t>
    </dgm:pt>
    <dgm:pt modelId="{52551EDD-C23F-4249-B7F3-857817370C9D}" type="sibTrans" cxnId="{A0D617DB-6467-4E50-8E42-114DA92FE80C}">
      <dgm:prSet/>
      <dgm:spPr/>
      <dgm:t>
        <a:bodyPr/>
        <a:lstStyle/>
        <a:p>
          <a:endParaRPr lang="en-US"/>
        </a:p>
      </dgm:t>
    </dgm:pt>
    <dgm:pt modelId="{1954BFE7-6A67-420F-A49A-655E2541F6DA}">
      <dgm:prSet phldrT="[Text]"/>
      <dgm:spPr/>
      <dgm:t>
        <a:bodyPr/>
        <a:lstStyle/>
        <a:p>
          <a:r>
            <a:rPr lang="en-US" dirty="0" smtClean="0"/>
            <a:t>HUMAN RESOURCES</a:t>
          </a:r>
          <a:endParaRPr lang="en-US" dirty="0"/>
        </a:p>
      </dgm:t>
    </dgm:pt>
    <dgm:pt modelId="{569A8E9B-8808-42C9-99E7-5541B9598E84}" type="parTrans" cxnId="{192211F5-30A7-417D-B29C-2EE321277206}">
      <dgm:prSet/>
      <dgm:spPr/>
      <dgm:t>
        <a:bodyPr/>
        <a:lstStyle/>
        <a:p>
          <a:endParaRPr lang="en-US"/>
        </a:p>
      </dgm:t>
    </dgm:pt>
    <dgm:pt modelId="{136EA69A-DB75-4693-B495-E92005A55527}" type="sibTrans" cxnId="{192211F5-30A7-417D-B29C-2EE321277206}">
      <dgm:prSet/>
      <dgm:spPr/>
      <dgm:t>
        <a:bodyPr/>
        <a:lstStyle/>
        <a:p>
          <a:endParaRPr lang="en-US"/>
        </a:p>
      </dgm:t>
    </dgm:pt>
    <dgm:pt modelId="{E5BBCF07-164E-4379-A1F5-17D7178C9F41}">
      <dgm:prSet phldrT="[Text]"/>
      <dgm:spPr>
        <a:solidFill>
          <a:schemeClr val="bg2">
            <a:lumMod val="90000"/>
            <a:alpha val="90000"/>
          </a:schemeClr>
        </a:solidFill>
      </dgm:spPr>
      <dgm:t>
        <a:bodyPr/>
        <a:lstStyle/>
        <a:p>
          <a:r>
            <a:rPr lang="en-US" b="1" dirty="0" smtClean="0">
              <a:latin typeface="+mn-lt"/>
            </a:rPr>
            <a:t>STAFF                 (10)</a:t>
          </a:r>
          <a:endParaRPr lang="en-US" dirty="0"/>
        </a:p>
      </dgm:t>
    </dgm:pt>
    <dgm:pt modelId="{0E02388F-5746-42CF-AD5D-73C5919F37D9}" type="parTrans" cxnId="{24775352-CBB2-424C-A183-40A794B355EE}">
      <dgm:prSet/>
      <dgm:spPr/>
      <dgm:t>
        <a:bodyPr/>
        <a:lstStyle/>
        <a:p>
          <a:endParaRPr lang="en-US"/>
        </a:p>
      </dgm:t>
    </dgm:pt>
    <dgm:pt modelId="{916EE922-7F39-4DAB-93C6-70417C038092}" type="sibTrans" cxnId="{24775352-CBB2-424C-A183-40A794B355EE}">
      <dgm:prSet/>
      <dgm:spPr/>
      <dgm:t>
        <a:bodyPr/>
        <a:lstStyle/>
        <a:p>
          <a:endParaRPr lang="en-US"/>
        </a:p>
      </dgm:t>
    </dgm:pt>
    <dgm:pt modelId="{DE193CFA-5AA9-4D73-B736-990296FF48BB}">
      <dgm:prSet/>
      <dgm:spPr>
        <a:solidFill>
          <a:schemeClr val="bg2">
            <a:lumMod val="90000"/>
            <a:alpha val="90000"/>
          </a:schemeClr>
        </a:solidFill>
      </dgm:spPr>
      <dgm:t>
        <a:bodyPr/>
        <a:lstStyle/>
        <a:p>
          <a:r>
            <a:rPr kumimoji="1" lang="en-US" b="1" i="0" u="none" strike="noStrike" cap="none" normalizeH="0" baseline="0" dirty="0" smtClean="0">
              <a:ln>
                <a:noFill/>
              </a:ln>
              <a:solidFill>
                <a:schemeClr val="tx1"/>
              </a:solidFill>
              <a:effectLst/>
              <a:latin typeface="+mn-lt"/>
            </a:rPr>
            <a:t>WORKERS          (7)</a:t>
          </a:r>
          <a:endParaRPr lang="en-US" b="1" dirty="0">
            <a:latin typeface="+mn-lt"/>
          </a:endParaRPr>
        </a:p>
      </dgm:t>
    </dgm:pt>
    <dgm:pt modelId="{FB129444-E871-4A88-BFD5-E51948A4D888}" type="parTrans" cxnId="{F98CD62A-FE12-4682-BDCB-BD7D784F2A34}">
      <dgm:prSet/>
      <dgm:spPr/>
      <dgm:t>
        <a:bodyPr/>
        <a:lstStyle/>
        <a:p>
          <a:endParaRPr lang="en-US"/>
        </a:p>
      </dgm:t>
    </dgm:pt>
    <dgm:pt modelId="{F2AEFFEE-F7AB-497F-80F6-9622A3750303}" type="sibTrans" cxnId="{F98CD62A-FE12-4682-BDCB-BD7D784F2A34}">
      <dgm:prSet/>
      <dgm:spPr/>
      <dgm:t>
        <a:bodyPr/>
        <a:lstStyle/>
        <a:p>
          <a:endParaRPr lang="en-US"/>
        </a:p>
      </dgm:t>
    </dgm:pt>
    <dgm:pt modelId="{E8FD297D-9D63-474D-8516-2BEBFB131C71}">
      <dgm:prSet/>
      <dgm:spPr>
        <a:solidFill>
          <a:schemeClr val="bg2">
            <a:lumMod val="90000"/>
            <a:alpha val="90000"/>
          </a:schemeClr>
        </a:solidFill>
      </dgm:spPr>
      <dgm:t>
        <a:bodyPr/>
        <a:lstStyle/>
        <a:p>
          <a:r>
            <a:rPr kumimoji="1" lang="en-US" b="1" i="0" u="none" strike="noStrike" cap="none" normalizeH="0" baseline="0" dirty="0" smtClean="0">
              <a:ln>
                <a:noFill/>
              </a:ln>
              <a:solidFill>
                <a:schemeClr val="tx1"/>
              </a:solidFill>
              <a:effectLst/>
              <a:latin typeface="+mn-lt"/>
            </a:rPr>
            <a:t>WORKERS         (30)</a:t>
          </a:r>
          <a:endParaRPr lang="en-US" b="1" dirty="0">
            <a:latin typeface="+mn-lt"/>
          </a:endParaRPr>
        </a:p>
      </dgm:t>
    </dgm:pt>
    <dgm:pt modelId="{32B84A59-8914-44CD-8615-B0622B1476D9}" type="parTrans" cxnId="{C89A65F5-2744-4C93-A0FC-45D91606EF70}">
      <dgm:prSet/>
      <dgm:spPr/>
      <dgm:t>
        <a:bodyPr/>
        <a:lstStyle/>
        <a:p>
          <a:endParaRPr lang="en-US"/>
        </a:p>
      </dgm:t>
    </dgm:pt>
    <dgm:pt modelId="{381083A7-57BE-4ED5-9AD1-677604C0F228}" type="sibTrans" cxnId="{C89A65F5-2744-4C93-A0FC-45D91606EF70}">
      <dgm:prSet/>
      <dgm:spPr/>
      <dgm:t>
        <a:bodyPr/>
        <a:lstStyle/>
        <a:p>
          <a:endParaRPr lang="en-US"/>
        </a:p>
      </dgm:t>
    </dgm:pt>
    <dgm:pt modelId="{117FB085-BF2F-424E-B505-01C9C308BDA1}">
      <dgm:prSet/>
      <dgm:spPr>
        <a:solidFill>
          <a:schemeClr val="bg2">
            <a:lumMod val="90000"/>
            <a:alpha val="90000"/>
          </a:schemeClr>
        </a:solidFill>
      </dgm:spPr>
      <dgm:t>
        <a:bodyPr/>
        <a:lstStyle/>
        <a:p>
          <a:r>
            <a:rPr kumimoji="1" lang="en-US" b="1" i="0" u="none" strike="noStrike" cap="none" normalizeH="0" baseline="0" dirty="0" smtClean="0">
              <a:ln>
                <a:noFill/>
              </a:ln>
              <a:solidFill>
                <a:schemeClr val="tx1"/>
              </a:solidFill>
              <a:effectLst/>
              <a:latin typeface="+mn-lt"/>
            </a:rPr>
            <a:t>WORKERS         (20)</a:t>
          </a:r>
          <a:endParaRPr lang="en-US" b="1" dirty="0">
            <a:latin typeface="+mn-lt"/>
          </a:endParaRPr>
        </a:p>
      </dgm:t>
    </dgm:pt>
    <dgm:pt modelId="{3AD30004-D7EF-41A6-BEB4-8068442E1B92}" type="parTrans" cxnId="{9B7547AC-4FC7-4F22-84E9-4446F6900A14}">
      <dgm:prSet/>
      <dgm:spPr/>
      <dgm:t>
        <a:bodyPr/>
        <a:lstStyle/>
        <a:p>
          <a:endParaRPr lang="en-US"/>
        </a:p>
      </dgm:t>
    </dgm:pt>
    <dgm:pt modelId="{C65B7E32-BFA1-4C40-BB06-627EC9FE1CF9}" type="sibTrans" cxnId="{9B7547AC-4FC7-4F22-84E9-4446F6900A14}">
      <dgm:prSet/>
      <dgm:spPr/>
      <dgm:t>
        <a:bodyPr/>
        <a:lstStyle/>
        <a:p>
          <a:endParaRPr lang="en-US"/>
        </a:p>
      </dgm:t>
    </dgm:pt>
    <dgm:pt modelId="{B3DFA189-3E98-4FB3-B568-59DD39DB2202}" type="pres">
      <dgm:prSet presAssocID="{7D309F68-F5BF-45C8-8D82-69FDFF363EB8}" presName="Name0" presStyleCnt="0">
        <dgm:presLayoutVars>
          <dgm:dir/>
          <dgm:animLvl val="lvl"/>
          <dgm:resizeHandles val="exact"/>
        </dgm:presLayoutVars>
      </dgm:prSet>
      <dgm:spPr/>
      <dgm:t>
        <a:bodyPr/>
        <a:lstStyle/>
        <a:p>
          <a:endParaRPr lang="en-US"/>
        </a:p>
      </dgm:t>
    </dgm:pt>
    <dgm:pt modelId="{BF07580C-AF40-4C58-A2C1-43747C4F3FF8}" type="pres">
      <dgm:prSet presAssocID="{07D4C98F-7216-462D-B18F-75ED9447E952}" presName="composite" presStyleCnt="0"/>
      <dgm:spPr/>
    </dgm:pt>
    <dgm:pt modelId="{1A2851E7-9999-4604-B282-6210A0D427DE}" type="pres">
      <dgm:prSet presAssocID="{07D4C98F-7216-462D-B18F-75ED9447E952}" presName="parTx" presStyleLbl="alignNode1" presStyleIdx="0" presStyleCnt="3">
        <dgm:presLayoutVars>
          <dgm:chMax val="0"/>
          <dgm:chPref val="0"/>
          <dgm:bulletEnabled val="1"/>
        </dgm:presLayoutVars>
      </dgm:prSet>
      <dgm:spPr/>
      <dgm:t>
        <a:bodyPr/>
        <a:lstStyle/>
        <a:p>
          <a:endParaRPr lang="en-US"/>
        </a:p>
      </dgm:t>
    </dgm:pt>
    <dgm:pt modelId="{9483FE65-763E-4B50-BCEA-8BE5ED7A21CE}" type="pres">
      <dgm:prSet presAssocID="{07D4C98F-7216-462D-B18F-75ED9447E952}" presName="desTx" presStyleLbl="alignAccFollowNode1" presStyleIdx="0" presStyleCnt="3">
        <dgm:presLayoutVars>
          <dgm:bulletEnabled val="1"/>
        </dgm:presLayoutVars>
      </dgm:prSet>
      <dgm:spPr/>
      <dgm:t>
        <a:bodyPr/>
        <a:lstStyle/>
        <a:p>
          <a:endParaRPr lang="en-US"/>
        </a:p>
      </dgm:t>
    </dgm:pt>
    <dgm:pt modelId="{D262E9A3-7C48-480B-B812-E72368C02588}" type="pres">
      <dgm:prSet presAssocID="{B20B4B0B-05FF-4223-934A-23550771A4B3}" presName="space" presStyleCnt="0"/>
      <dgm:spPr/>
    </dgm:pt>
    <dgm:pt modelId="{984AAF9B-5C71-44BD-9923-C2A010DEFFF8}" type="pres">
      <dgm:prSet presAssocID="{28387923-E935-4831-81AF-022B054D081B}" presName="composite" presStyleCnt="0"/>
      <dgm:spPr/>
    </dgm:pt>
    <dgm:pt modelId="{02ECEB9F-EFF6-4366-AAE0-9964E4D957D8}" type="pres">
      <dgm:prSet presAssocID="{28387923-E935-4831-81AF-022B054D081B}" presName="parTx" presStyleLbl="alignNode1" presStyleIdx="1" presStyleCnt="3">
        <dgm:presLayoutVars>
          <dgm:chMax val="0"/>
          <dgm:chPref val="0"/>
          <dgm:bulletEnabled val="1"/>
        </dgm:presLayoutVars>
      </dgm:prSet>
      <dgm:spPr/>
      <dgm:t>
        <a:bodyPr/>
        <a:lstStyle/>
        <a:p>
          <a:endParaRPr lang="en-US"/>
        </a:p>
      </dgm:t>
    </dgm:pt>
    <dgm:pt modelId="{720E9C5A-4F6F-44DE-8DFD-92423082CEE1}" type="pres">
      <dgm:prSet presAssocID="{28387923-E935-4831-81AF-022B054D081B}" presName="desTx" presStyleLbl="alignAccFollowNode1" presStyleIdx="1" presStyleCnt="3">
        <dgm:presLayoutVars>
          <dgm:bulletEnabled val="1"/>
        </dgm:presLayoutVars>
      </dgm:prSet>
      <dgm:spPr/>
      <dgm:t>
        <a:bodyPr/>
        <a:lstStyle/>
        <a:p>
          <a:endParaRPr lang="en-US"/>
        </a:p>
      </dgm:t>
    </dgm:pt>
    <dgm:pt modelId="{BF549788-D779-465D-A3A9-F48DA9DAB7C0}" type="pres">
      <dgm:prSet presAssocID="{508BAD64-397F-4364-9AE1-AD5AC88C0455}" presName="space" presStyleCnt="0"/>
      <dgm:spPr/>
    </dgm:pt>
    <dgm:pt modelId="{37501C4C-FEF3-4FF4-BA6B-5A762EED4C6D}" type="pres">
      <dgm:prSet presAssocID="{1954BFE7-6A67-420F-A49A-655E2541F6DA}" presName="composite" presStyleCnt="0"/>
      <dgm:spPr/>
    </dgm:pt>
    <dgm:pt modelId="{3B57067B-78BA-4B18-BCF4-CE0513AA8EB2}" type="pres">
      <dgm:prSet presAssocID="{1954BFE7-6A67-420F-A49A-655E2541F6DA}" presName="parTx" presStyleLbl="alignNode1" presStyleIdx="2" presStyleCnt="3">
        <dgm:presLayoutVars>
          <dgm:chMax val="0"/>
          <dgm:chPref val="0"/>
          <dgm:bulletEnabled val="1"/>
        </dgm:presLayoutVars>
      </dgm:prSet>
      <dgm:spPr/>
      <dgm:t>
        <a:bodyPr/>
        <a:lstStyle/>
        <a:p>
          <a:endParaRPr lang="en-US"/>
        </a:p>
      </dgm:t>
    </dgm:pt>
    <dgm:pt modelId="{9C80F6E8-E425-489E-9ADA-2BF664EE96E6}" type="pres">
      <dgm:prSet presAssocID="{1954BFE7-6A67-420F-A49A-655E2541F6DA}" presName="desTx" presStyleLbl="alignAccFollowNode1" presStyleIdx="2" presStyleCnt="3">
        <dgm:presLayoutVars>
          <dgm:bulletEnabled val="1"/>
        </dgm:presLayoutVars>
      </dgm:prSet>
      <dgm:spPr/>
      <dgm:t>
        <a:bodyPr/>
        <a:lstStyle/>
        <a:p>
          <a:endParaRPr lang="en-US"/>
        </a:p>
      </dgm:t>
    </dgm:pt>
  </dgm:ptLst>
  <dgm:cxnLst>
    <dgm:cxn modelId="{C89A65F5-2744-4C93-A0FC-45D91606EF70}" srcId="{28387923-E935-4831-81AF-022B054D081B}" destId="{E8FD297D-9D63-474D-8516-2BEBFB131C71}" srcOrd="1" destOrd="0" parTransId="{32B84A59-8914-44CD-8615-B0622B1476D9}" sibTransId="{381083A7-57BE-4ED5-9AD1-677604C0F228}"/>
    <dgm:cxn modelId="{C2D08C67-2DE5-4438-B3EE-C1916F38E2D1}" srcId="{07D4C98F-7216-462D-B18F-75ED9447E952}" destId="{6D5EA01F-E9FB-4EEC-A6E9-31820663BD2D}" srcOrd="0" destOrd="0" parTransId="{37196B02-EC6A-44FA-BC6C-409B3F38579A}" sibTransId="{423BDF27-F499-4288-A6DC-81C56E21E954}"/>
    <dgm:cxn modelId="{921BCEBC-CF85-430B-9979-E248EC7172F3}" srcId="{7D309F68-F5BF-45C8-8D82-69FDFF363EB8}" destId="{07D4C98F-7216-462D-B18F-75ED9447E952}" srcOrd="0" destOrd="0" parTransId="{07D6A27C-E8E4-42D1-ADB3-9CC862BACA14}" sibTransId="{B20B4B0B-05FF-4223-934A-23550771A4B3}"/>
    <dgm:cxn modelId="{A0D617DB-6467-4E50-8E42-114DA92FE80C}" srcId="{28387923-E935-4831-81AF-022B054D081B}" destId="{DD9DC44F-D4DB-4B6C-B8A2-0164EAD393CE}" srcOrd="0" destOrd="0" parTransId="{EDC0FBD6-B5D0-4986-AAEE-66BB1ADAEA78}" sibTransId="{52551EDD-C23F-4249-B7F3-857817370C9D}"/>
    <dgm:cxn modelId="{EE60B3A6-8E3C-45F1-B4CD-C7E6C6C4441D}" type="presOf" srcId="{07D4C98F-7216-462D-B18F-75ED9447E952}" destId="{1A2851E7-9999-4604-B282-6210A0D427DE}" srcOrd="0" destOrd="0" presId="urn:microsoft.com/office/officeart/2005/8/layout/hList1"/>
    <dgm:cxn modelId="{5DF26D85-8452-4576-9E3F-0BF3F35BF498}" type="presOf" srcId="{DE193CFA-5AA9-4D73-B736-990296FF48BB}" destId="{9483FE65-763E-4B50-BCEA-8BE5ED7A21CE}" srcOrd="0" destOrd="1" presId="urn:microsoft.com/office/officeart/2005/8/layout/hList1"/>
    <dgm:cxn modelId="{192211F5-30A7-417D-B29C-2EE321277206}" srcId="{7D309F68-F5BF-45C8-8D82-69FDFF363EB8}" destId="{1954BFE7-6A67-420F-A49A-655E2541F6DA}" srcOrd="2" destOrd="0" parTransId="{569A8E9B-8808-42C9-99E7-5541B9598E84}" sibTransId="{136EA69A-DB75-4693-B495-E92005A55527}"/>
    <dgm:cxn modelId="{24775352-CBB2-424C-A183-40A794B355EE}" srcId="{1954BFE7-6A67-420F-A49A-655E2541F6DA}" destId="{E5BBCF07-164E-4379-A1F5-17D7178C9F41}" srcOrd="0" destOrd="0" parTransId="{0E02388F-5746-42CF-AD5D-73C5919F37D9}" sibTransId="{916EE922-7F39-4DAB-93C6-70417C038092}"/>
    <dgm:cxn modelId="{988A45DC-EBCD-4370-93F9-96D9648B8F2C}" type="presOf" srcId="{E8FD297D-9D63-474D-8516-2BEBFB131C71}" destId="{720E9C5A-4F6F-44DE-8DFD-92423082CEE1}" srcOrd="0" destOrd="1" presId="urn:microsoft.com/office/officeart/2005/8/layout/hList1"/>
    <dgm:cxn modelId="{7105896D-FE39-49F6-914E-05ADB5D6248D}" type="presOf" srcId="{117FB085-BF2F-424E-B505-01C9C308BDA1}" destId="{9C80F6E8-E425-489E-9ADA-2BF664EE96E6}" srcOrd="0" destOrd="1" presId="urn:microsoft.com/office/officeart/2005/8/layout/hList1"/>
    <dgm:cxn modelId="{DFEFCE13-C0FF-4D61-BB31-ADC3A04A533E}" srcId="{7D309F68-F5BF-45C8-8D82-69FDFF363EB8}" destId="{28387923-E935-4831-81AF-022B054D081B}" srcOrd="1" destOrd="0" parTransId="{AC1CF2EC-9C11-439E-B43E-ABC7E8D4F621}" sibTransId="{508BAD64-397F-4364-9AE1-AD5AC88C0455}"/>
    <dgm:cxn modelId="{3A091B4E-32F6-4BB2-91E0-AF6EEF734CA2}" type="presOf" srcId="{E5BBCF07-164E-4379-A1F5-17D7178C9F41}" destId="{9C80F6E8-E425-489E-9ADA-2BF664EE96E6}" srcOrd="0" destOrd="0" presId="urn:microsoft.com/office/officeart/2005/8/layout/hList1"/>
    <dgm:cxn modelId="{8A170AF5-A674-4253-9F47-96509B50DD69}" type="presOf" srcId="{DD9DC44F-D4DB-4B6C-B8A2-0164EAD393CE}" destId="{720E9C5A-4F6F-44DE-8DFD-92423082CEE1}" srcOrd="0" destOrd="0" presId="urn:microsoft.com/office/officeart/2005/8/layout/hList1"/>
    <dgm:cxn modelId="{F98CD62A-FE12-4682-BDCB-BD7D784F2A34}" srcId="{07D4C98F-7216-462D-B18F-75ED9447E952}" destId="{DE193CFA-5AA9-4D73-B736-990296FF48BB}" srcOrd="1" destOrd="0" parTransId="{FB129444-E871-4A88-BFD5-E51948A4D888}" sibTransId="{F2AEFFEE-F7AB-497F-80F6-9622A3750303}"/>
    <dgm:cxn modelId="{9B7547AC-4FC7-4F22-84E9-4446F6900A14}" srcId="{1954BFE7-6A67-420F-A49A-655E2541F6DA}" destId="{117FB085-BF2F-424E-B505-01C9C308BDA1}" srcOrd="1" destOrd="0" parTransId="{3AD30004-D7EF-41A6-BEB4-8068442E1B92}" sibTransId="{C65B7E32-BFA1-4C40-BB06-627EC9FE1CF9}"/>
    <dgm:cxn modelId="{B26DAA1D-9B26-4CC7-92CC-13A65BF3E87F}" type="presOf" srcId="{1954BFE7-6A67-420F-A49A-655E2541F6DA}" destId="{3B57067B-78BA-4B18-BCF4-CE0513AA8EB2}" srcOrd="0" destOrd="0" presId="urn:microsoft.com/office/officeart/2005/8/layout/hList1"/>
    <dgm:cxn modelId="{D3D4A455-3025-4B80-9724-39F8F7FE9F3B}" type="presOf" srcId="{7D309F68-F5BF-45C8-8D82-69FDFF363EB8}" destId="{B3DFA189-3E98-4FB3-B568-59DD39DB2202}" srcOrd="0" destOrd="0" presId="urn:microsoft.com/office/officeart/2005/8/layout/hList1"/>
    <dgm:cxn modelId="{71A7604C-A003-4BEE-800B-3066922CB6C1}" type="presOf" srcId="{28387923-E935-4831-81AF-022B054D081B}" destId="{02ECEB9F-EFF6-4366-AAE0-9964E4D957D8}" srcOrd="0" destOrd="0" presId="urn:microsoft.com/office/officeart/2005/8/layout/hList1"/>
    <dgm:cxn modelId="{57FD569C-9565-4466-839D-F679DA286857}" type="presOf" srcId="{6D5EA01F-E9FB-4EEC-A6E9-31820663BD2D}" destId="{9483FE65-763E-4B50-BCEA-8BE5ED7A21CE}" srcOrd="0" destOrd="0" presId="urn:microsoft.com/office/officeart/2005/8/layout/hList1"/>
    <dgm:cxn modelId="{CEB87B6E-0BDE-4D52-8648-424E7B017723}" type="presParOf" srcId="{B3DFA189-3E98-4FB3-B568-59DD39DB2202}" destId="{BF07580C-AF40-4C58-A2C1-43747C4F3FF8}" srcOrd="0" destOrd="0" presId="urn:microsoft.com/office/officeart/2005/8/layout/hList1"/>
    <dgm:cxn modelId="{6BAE7916-C13D-418F-A409-5703155CE04E}" type="presParOf" srcId="{BF07580C-AF40-4C58-A2C1-43747C4F3FF8}" destId="{1A2851E7-9999-4604-B282-6210A0D427DE}" srcOrd="0" destOrd="0" presId="urn:microsoft.com/office/officeart/2005/8/layout/hList1"/>
    <dgm:cxn modelId="{962E1AF1-5FF1-469C-B78C-376F3142B484}" type="presParOf" srcId="{BF07580C-AF40-4C58-A2C1-43747C4F3FF8}" destId="{9483FE65-763E-4B50-BCEA-8BE5ED7A21CE}" srcOrd="1" destOrd="0" presId="urn:microsoft.com/office/officeart/2005/8/layout/hList1"/>
    <dgm:cxn modelId="{F1FA75C5-1866-4F63-A2B8-D587E9A52FC2}" type="presParOf" srcId="{B3DFA189-3E98-4FB3-B568-59DD39DB2202}" destId="{D262E9A3-7C48-480B-B812-E72368C02588}" srcOrd="1" destOrd="0" presId="urn:microsoft.com/office/officeart/2005/8/layout/hList1"/>
    <dgm:cxn modelId="{DE33D3B4-F4AB-4D3B-A8F8-691A6F7D8D18}" type="presParOf" srcId="{B3DFA189-3E98-4FB3-B568-59DD39DB2202}" destId="{984AAF9B-5C71-44BD-9923-C2A010DEFFF8}" srcOrd="2" destOrd="0" presId="urn:microsoft.com/office/officeart/2005/8/layout/hList1"/>
    <dgm:cxn modelId="{5CFA9213-D626-4B06-8F24-9B04B98BB4BE}" type="presParOf" srcId="{984AAF9B-5C71-44BD-9923-C2A010DEFFF8}" destId="{02ECEB9F-EFF6-4366-AAE0-9964E4D957D8}" srcOrd="0" destOrd="0" presId="urn:microsoft.com/office/officeart/2005/8/layout/hList1"/>
    <dgm:cxn modelId="{6E9DD430-8326-456F-B912-6695BD7E5680}" type="presParOf" srcId="{984AAF9B-5C71-44BD-9923-C2A010DEFFF8}" destId="{720E9C5A-4F6F-44DE-8DFD-92423082CEE1}" srcOrd="1" destOrd="0" presId="urn:microsoft.com/office/officeart/2005/8/layout/hList1"/>
    <dgm:cxn modelId="{5AEC4BAC-11A8-4AE5-A93D-2556D89BB5D7}" type="presParOf" srcId="{B3DFA189-3E98-4FB3-B568-59DD39DB2202}" destId="{BF549788-D779-465D-A3A9-F48DA9DAB7C0}" srcOrd="3" destOrd="0" presId="urn:microsoft.com/office/officeart/2005/8/layout/hList1"/>
    <dgm:cxn modelId="{8DE6BDD5-6D64-4C13-922D-3847261702AA}" type="presParOf" srcId="{B3DFA189-3E98-4FB3-B568-59DD39DB2202}" destId="{37501C4C-FEF3-4FF4-BA6B-5A762EED4C6D}" srcOrd="4" destOrd="0" presId="urn:microsoft.com/office/officeart/2005/8/layout/hList1"/>
    <dgm:cxn modelId="{CED8F773-9990-46C1-8437-A2D494D7CA25}" type="presParOf" srcId="{37501C4C-FEF3-4FF4-BA6B-5A762EED4C6D}" destId="{3B57067B-78BA-4B18-BCF4-CE0513AA8EB2}" srcOrd="0" destOrd="0" presId="urn:microsoft.com/office/officeart/2005/8/layout/hList1"/>
    <dgm:cxn modelId="{9C96315B-CF8F-4BA0-A270-EF262FD38E5F}" type="presParOf" srcId="{37501C4C-FEF3-4FF4-BA6B-5A762EED4C6D}" destId="{9C80F6E8-E425-489E-9ADA-2BF664EE96E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341A7C-63E2-4378-8BCA-F999F10EBA6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BB2EDBB-7A52-4888-A489-AEBB5600B4AE}">
      <dgm:prSet phldrT="[Text]"/>
      <dgm:spPr/>
      <dgm:t>
        <a:bodyPr/>
        <a:lstStyle/>
        <a:p>
          <a:r>
            <a:rPr lang="en-US" dirty="0" smtClean="0"/>
            <a:t>MARKETING</a:t>
          </a:r>
          <a:endParaRPr lang="en-US" dirty="0"/>
        </a:p>
      </dgm:t>
    </dgm:pt>
    <dgm:pt modelId="{2EF1BC93-A18E-48AD-804A-A4818BE4595D}" type="parTrans" cxnId="{FB8A8538-6057-46B3-9E47-46C760422C9B}">
      <dgm:prSet/>
      <dgm:spPr/>
      <dgm:t>
        <a:bodyPr/>
        <a:lstStyle/>
        <a:p>
          <a:endParaRPr lang="en-US"/>
        </a:p>
      </dgm:t>
    </dgm:pt>
    <dgm:pt modelId="{3E0ADEE6-27FD-4987-99D9-E112816EAF42}" type="sibTrans" cxnId="{FB8A8538-6057-46B3-9E47-46C760422C9B}">
      <dgm:prSet/>
      <dgm:spPr/>
      <dgm:t>
        <a:bodyPr/>
        <a:lstStyle/>
        <a:p>
          <a:endParaRPr lang="en-US"/>
        </a:p>
      </dgm:t>
    </dgm:pt>
    <dgm:pt modelId="{8F3E14A4-7F94-4516-A6BF-2084B937D8D0}">
      <dgm:prSet phldrT="[Text]"/>
      <dgm:spPr>
        <a:solidFill>
          <a:schemeClr val="bg2">
            <a:lumMod val="90000"/>
            <a:alpha val="90000"/>
          </a:schemeClr>
        </a:solidFill>
      </dgm:spPr>
      <dgm:t>
        <a:bodyPr/>
        <a:lstStyle/>
        <a:p>
          <a:r>
            <a:rPr lang="en-US" b="1" dirty="0" smtClean="0">
              <a:latin typeface="+mn-lt"/>
            </a:rPr>
            <a:t>STAFF                 (50)</a:t>
          </a:r>
          <a:endParaRPr lang="en-US" dirty="0"/>
        </a:p>
      </dgm:t>
    </dgm:pt>
    <dgm:pt modelId="{0D07A39E-FBCB-4A1A-B8DD-D343B91836EB}" type="parTrans" cxnId="{91CD0F7E-E2A9-469A-B649-FC78A3A6AE6B}">
      <dgm:prSet/>
      <dgm:spPr/>
      <dgm:t>
        <a:bodyPr/>
        <a:lstStyle/>
        <a:p>
          <a:endParaRPr lang="en-US"/>
        </a:p>
      </dgm:t>
    </dgm:pt>
    <dgm:pt modelId="{8CED0F68-790B-4473-8635-15CFCE214BCA}" type="sibTrans" cxnId="{91CD0F7E-E2A9-469A-B649-FC78A3A6AE6B}">
      <dgm:prSet/>
      <dgm:spPr/>
      <dgm:t>
        <a:bodyPr/>
        <a:lstStyle/>
        <a:p>
          <a:endParaRPr lang="en-US"/>
        </a:p>
      </dgm:t>
    </dgm:pt>
    <dgm:pt modelId="{9873961B-4680-4F75-9B7C-2EB97D2BB1FB}">
      <dgm:prSet phldrT="[Text]"/>
      <dgm:spPr/>
      <dgm:t>
        <a:bodyPr/>
        <a:lstStyle/>
        <a:p>
          <a:r>
            <a:rPr lang="en-US" dirty="0" smtClean="0"/>
            <a:t>PURCHASE</a:t>
          </a:r>
          <a:endParaRPr lang="en-US" dirty="0"/>
        </a:p>
      </dgm:t>
    </dgm:pt>
    <dgm:pt modelId="{4A1816DA-54A0-4030-908C-D8C6FD66D4C3}" type="parTrans" cxnId="{68F8A892-422B-4219-BC44-807AE3ECA9C1}">
      <dgm:prSet/>
      <dgm:spPr/>
      <dgm:t>
        <a:bodyPr/>
        <a:lstStyle/>
        <a:p>
          <a:endParaRPr lang="en-US"/>
        </a:p>
      </dgm:t>
    </dgm:pt>
    <dgm:pt modelId="{28FE1715-68A5-4FCA-94FD-C146873F8700}" type="sibTrans" cxnId="{68F8A892-422B-4219-BC44-807AE3ECA9C1}">
      <dgm:prSet/>
      <dgm:spPr/>
      <dgm:t>
        <a:bodyPr/>
        <a:lstStyle/>
        <a:p>
          <a:endParaRPr lang="en-US"/>
        </a:p>
      </dgm:t>
    </dgm:pt>
    <dgm:pt modelId="{E6194AC7-6734-45F9-B86F-9D3DF9BC7F98}">
      <dgm:prSet phldrT="[Text]"/>
      <dgm:spPr>
        <a:solidFill>
          <a:schemeClr val="bg2">
            <a:lumMod val="90000"/>
            <a:alpha val="90000"/>
          </a:schemeClr>
        </a:solidFill>
      </dgm:spPr>
      <dgm:t>
        <a:bodyPr/>
        <a:lstStyle/>
        <a:p>
          <a:r>
            <a:rPr lang="en-US" b="1" dirty="0" smtClean="0">
              <a:latin typeface="+mn-lt"/>
            </a:rPr>
            <a:t>STAFF                 (15)</a:t>
          </a:r>
          <a:endParaRPr lang="en-US" dirty="0"/>
        </a:p>
      </dgm:t>
    </dgm:pt>
    <dgm:pt modelId="{BC46AA4A-BC77-4DDA-AABC-EBDC6A8AE2E0}" type="parTrans" cxnId="{22C2B0CA-F69C-4B46-A7C7-A7CC3065BB12}">
      <dgm:prSet/>
      <dgm:spPr/>
      <dgm:t>
        <a:bodyPr/>
        <a:lstStyle/>
        <a:p>
          <a:endParaRPr lang="en-US"/>
        </a:p>
      </dgm:t>
    </dgm:pt>
    <dgm:pt modelId="{8CC7A527-D198-4646-A4EF-3A8B581C9F46}" type="sibTrans" cxnId="{22C2B0CA-F69C-4B46-A7C7-A7CC3065BB12}">
      <dgm:prSet/>
      <dgm:spPr/>
      <dgm:t>
        <a:bodyPr/>
        <a:lstStyle/>
        <a:p>
          <a:endParaRPr lang="en-US"/>
        </a:p>
      </dgm:t>
    </dgm:pt>
    <dgm:pt modelId="{E7E13EDD-5F66-452C-B6A7-D0A4D7049CAA}">
      <dgm:prSet phldrT="[Text]"/>
      <dgm:spPr/>
      <dgm:t>
        <a:bodyPr/>
        <a:lstStyle/>
        <a:p>
          <a:r>
            <a:rPr lang="en-US" dirty="0" smtClean="0"/>
            <a:t>ACCOUNTS</a:t>
          </a:r>
          <a:endParaRPr lang="en-US" dirty="0"/>
        </a:p>
      </dgm:t>
    </dgm:pt>
    <dgm:pt modelId="{E9559EE0-F020-4489-AB17-367909EFF6EA}" type="parTrans" cxnId="{37557C2C-5D5C-44CE-B10B-F71E7DF5F335}">
      <dgm:prSet/>
      <dgm:spPr/>
      <dgm:t>
        <a:bodyPr/>
        <a:lstStyle/>
        <a:p>
          <a:endParaRPr lang="en-US"/>
        </a:p>
      </dgm:t>
    </dgm:pt>
    <dgm:pt modelId="{48382407-B279-45C9-89C1-C6CD08B48DF9}" type="sibTrans" cxnId="{37557C2C-5D5C-44CE-B10B-F71E7DF5F335}">
      <dgm:prSet/>
      <dgm:spPr/>
      <dgm:t>
        <a:bodyPr/>
        <a:lstStyle/>
        <a:p>
          <a:endParaRPr lang="en-US"/>
        </a:p>
      </dgm:t>
    </dgm:pt>
    <dgm:pt modelId="{43EC7B2B-5A7D-4B88-A7FB-EDF619BFCECC}">
      <dgm:prSet phldrT="[Text]"/>
      <dgm:spPr>
        <a:solidFill>
          <a:schemeClr val="bg2">
            <a:lumMod val="90000"/>
            <a:alpha val="90000"/>
          </a:schemeClr>
        </a:solidFill>
      </dgm:spPr>
      <dgm:t>
        <a:bodyPr/>
        <a:lstStyle/>
        <a:p>
          <a:r>
            <a:rPr lang="en-US" b="1" dirty="0" smtClean="0">
              <a:latin typeface="+mn-lt"/>
            </a:rPr>
            <a:t>STAFF                 (10)</a:t>
          </a:r>
          <a:endParaRPr lang="en-US" dirty="0"/>
        </a:p>
      </dgm:t>
    </dgm:pt>
    <dgm:pt modelId="{4FDC009B-AA15-4D14-B0F0-B57818C32299}" type="parTrans" cxnId="{F08E1380-F07E-4F2F-B645-55AA55D80AE3}">
      <dgm:prSet/>
      <dgm:spPr/>
      <dgm:t>
        <a:bodyPr/>
        <a:lstStyle/>
        <a:p>
          <a:endParaRPr lang="en-US"/>
        </a:p>
      </dgm:t>
    </dgm:pt>
    <dgm:pt modelId="{B97F0F20-FBD6-4E58-A64B-7216C5094084}" type="sibTrans" cxnId="{F08E1380-F07E-4F2F-B645-55AA55D80AE3}">
      <dgm:prSet/>
      <dgm:spPr/>
      <dgm:t>
        <a:bodyPr/>
        <a:lstStyle/>
        <a:p>
          <a:endParaRPr lang="en-US"/>
        </a:p>
      </dgm:t>
    </dgm:pt>
    <dgm:pt modelId="{ACC5D61C-DB8F-447E-BA38-DD73DD37BF43}" type="pres">
      <dgm:prSet presAssocID="{61341A7C-63E2-4378-8BCA-F999F10EBA61}" presName="Name0" presStyleCnt="0">
        <dgm:presLayoutVars>
          <dgm:dir/>
          <dgm:animLvl val="lvl"/>
          <dgm:resizeHandles val="exact"/>
        </dgm:presLayoutVars>
      </dgm:prSet>
      <dgm:spPr/>
      <dgm:t>
        <a:bodyPr/>
        <a:lstStyle/>
        <a:p>
          <a:endParaRPr lang="en-US"/>
        </a:p>
      </dgm:t>
    </dgm:pt>
    <dgm:pt modelId="{CAFC2182-CB61-40E0-9024-3C40BD5C07DE}" type="pres">
      <dgm:prSet presAssocID="{4BB2EDBB-7A52-4888-A489-AEBB5600B4AE}" presName="composite" presStyleCnt="0"/>
      <dgm:spPr/>
    </dgm:pt>
    <dgm:pt modelId="{B90BCA57-356D-4444-8C18-60BEFF4D3F31}" type="pres">
      <dgm:prSet presAssocID="{4BB2EDBB-7A52-4888-A489-AEBB5600B4AE}" presName="parTx" presStyleLbl="alignNode1" presStyleIdx="0" presStyleCnt="3">
        <dgm:presLayoutVars>
          <dgm:chMax val="0"/>
          <dgm:chPref val="0"/>
          <dgm:bulletEnabled val="1"/>
        </dgm:presLayoutVars>
      </dgm:prSet>
      <dgm:spPr/>
      <dgm:t>
        <a:bodyPr/>
        <a:lstStyle/>
        <a:p>
          <a:endParaRPr lang="en-US"/>
        </a:p>
      </dgm:t>
    </dgm:pt>
    <dgm:pt modelId="{2324AA08-AFC4-4E2B-B62B-CD0C7310E8F5}" type="pres">
      <dgm:prSet presAssocID="{4BB2EDBB-7A52-4888-A489-AEBB5600B4AE}" presName="desTx" presStyleLbl="alignAccFollowNode1" presStyleIdx="0" presStyleCnt="3">
        <dgm:presLayoutVars>
          <dgm:bulletEnabled val="1"/>
        </dgm:presLayoutVars>
      </dgm:prSet>
      <dgm:spPr/>
      <dgm:t>
        <a:bodyPr/>
        <a:lstStyle/>
        <a:p>
          <a:endParaRPr lang="en-US"/>
        </a:p>
      </dgm:t>
    </dgm:pt>
    <dgm:pt modelId="{1D1584D0-372E-47CA-879F-00C885622A1E}" type="pres">
      <dgm:prSet presAssocID="{3E0ADEE6-27FD-4987-99D9-E112816EAF42}" presName="space" presStyleCnt="0"/>
      <dgm:spPr/>
    </dgm:pt>
    <dgm:pt modelId="{6FAE8046-E489-426F-950E-3EF971B38CA7}" type="pres">
      <dgm:prSet presAssocID="{9873961B-4680-4F75-9B7C-2EB97D2BB1FB}" presName="composite" presStyleCnt="0"/>
      <dgm:spPr/>
    </dgm:pt>
    <dgm:pt modelId="{7FB4EF83-0BA8-4BA0-A95C-92892098A3E0}" type="pres">
      <dgm:prSet presAssocID="{9873961B-4680-4F75-9B7C-2EB97D2BB1FB}" presName="parTx" presStyleLbl="alignNode1" presStyleIdx="1" presStyleCnt="3">
        <dgm:presLayoutVars>
          <dgm:chMax val="0"/>
          <dgm:chPref val="0"/>
          <dgm:bulletEnabled val="1"/>
        </dgm:presLayoutVars>
      </dgm:prSet>
      <dgm:spPr/>
      <dgm:t>
        <a:bodyPr/>
        <a:lstStyle/>
        <a:p>
          <a:endParaRPr lang="en-US"/>
        </a:p>
      </dgm:t>
    </dgm:pt>
    <dgm:pt modelId="{E00BE64C-F5FA-4A8A-9732-43CC1E9B9923}" type="pres">
      <dgm:prSet presAssocID="{9873961B-4680-4F75-9B7C-2EB97D2BB1FB}" presName="desTx" presStyleLbl="alignAccFollowNode1" presStyleIdx="1" presStyleCnt="3">
        <dgm:presLayoutVars>
          <dgm:bulletEnabled val="1"/>
        </dgm:presLayoutVars>
      </dgm:prSet>
      <dgm:spPr/>
      <dgm:t>
        <a:bodyPr/>
        <a:lstStyle/>
        <a:p>
          <a:endParaRPr lang="en-US"/>
        </a:p>
      </dgm:t>
    </dgm:pt>
    <dgm:pt modelId="{5DE537CC-6179-4AA1-A65D-04E6D55FC196}" type="pres">
      <dgm:prSet presAssocID="{28FE1715-68A5-4FCA-94FD-C146873F8700}" presName="space" presStyleCnt="0"/>
      <dgm:spPr/>
    </dgm:pt>
    <dgm:pt modelId="{492D660B-4436-4136-8C6C-78A6BD8538B5}" type="pres">
      <dgm:prSet presAssocID="{E7E13EDD-5F66-452C-B6A7-D0A4D7049CAA}" presName="composite" presStyleCnt="0"/>
      <dgm:spPr/>
    </dgm:pt>
    <dgm:pt modelId="{D39F4B18-A40C-4A03-B8EF-D21796A9B6A5}" type="pres">
      <dgm:prSet presAssocID="{E7E13EDD-5F66-452C-B6A7-D0A4D7049CAA}" presName="parTx" presStyleLbl="alignNode1" presStyleIdx="2" presStyleCnt="3">
        <dgm:presLayoutVars>
          <dgm:chMax val="0"/>
          <dgm:chPref val="0"/>
          <dgm:bulletEnabled val="1"/>
        </dgm:presLayoutVars>
      </dgm:prSet>
      <dgm:spPr/>
      <dgm:t>
        <a:bodyPr/>
        <a:lstStyle/>
        <a:p>
          <a:endParaRPr lang="en-US"/>
        </a:p>
      </dgm:t>
    </dgm:pt>
    <dgm:pt modelId="{860C0B54-2DC8-4F08-8CC5-B7963AA3A5C5}" type="pres">
      <dgm:prSet presAssocID="{E7E13EDD-5F66-452C-B6A7-D0A4D7049CAA}" presName="desTx" presStyleLbl="alignAccFollowNode1" presStyleIdx="2" presStyleCnt="3">
        <dgm:presLayoutVars>
          <dgm:bulletEnabled val="1"/>
        </dgm:presLayoutVars>
      </dgm:prSet>
      <dgm:spPr/>
      <dgm:t>
        <a:bodyPr/>
        <a:lstStyle/>
        <a:p>
          <a:endParaRPr lang="en-US"/>
        </a:p>
      </dgm:t>
    </dgm:pt>
  </dgm:ptLst>
  <dgm:cxnLst>
    <dgm:cxn modelId="{2AF7E432-7B3D-40E4-A1CD-DE15A2738C05}" type="presOf" srcId="{61341A7C-63E2-4378-8BCA-F999F10EBA61}" destId="{ACC5D61C-DB8F-447E-BA38-DD73DD37BF43}" srcOrd="0" destOrd="0" presId="urn:microsoft.com/office/officeart/2005/8/layout/hList1"/>
    <dgm:cxn modelId="{DA1939A0-CED4-4375-89D1-A2FF614F6D3C}" type="presOf" srcId="{9873961B-4680-4F75-9B7C-2EB97D2BB1FB}" destId="{7FB4EF83-0BA8-4BA0-A95C-92892098A3E0}" srcOrd="0" destOrd="0" presId="urn:microsoft.com/office/officeart/2005/8/layout/hList1"/>
    <dgm:cxn modelId="{D7863C8E-54C9-42CA-AF17-EA4AD3F8FE2F}" type="presOf" srcId="{E6194AC7-6734-45F9-B86F-9D3DF9BC7F98}" destId="{E00BE64C-F5FA-4A8A-9732-43CC1E9B9923}" srcOrd="0" destOrd="0" presId="urn:microsoft.com/office/officeart/2005/8/layout/hList1"/>
    <dgm:cxn modelId="{F08E1380-F07E-4F2F-B645-55AA55D80AE3}" srcId="{E7E13EDD-5F66-452C-B6A7-D0A4D7049CAA}" destId="{43EC7B2B-5A7D-4B88-A7FB-EDF619BFCECC}" srcOrd="0" destOrd="0" parTransId="{4FDC009B-AA15-4D14-B0F0-B57818C32299}" sibTransId="{B97F0F20-FBD6-4E58-A64B-7216C5094084}"/>
    <dgm:cxn modelId="{37557C2C-5D5C-44CE-B10B-F71E7DF5F335}" srcId="{61341A7C-63E2-4378-8BCA-F999F10EBA61}" destId="{E7E13EDD-5F66-452C-B6A7-D0A4D7049CAA}" srcOrd="2" destOrd="0" parTransId="{E9559EE0-F020-4489-AB17-367909EFF6EA}" sibTransId="{48382407-B279-45C9-89C1-C6CD08B48DF9}"/>
    <dgm:cxn modelId="{6598774F-9F0E-431F-B639-A2F06846505A}" type="presOf" srcId="{4BB2EDBB-7A52-4888-A489-AEBB5600B4AE}" destId="{B90BCA57-356D-4444-8C18-60BEFF4D3F31}" srcOrd="0" destOrd="0" presId="urn:microsoft.com/office/officeart/2005/8/layout/hList1"/>
    <dgm:cxn modelId="{B99C932D-EC45-44AF-9037-C774EE9D7C35}" type="presOf" srcId="{E7E13EDD-5F66-452C-B6A7-D0A4D7049CAA}" destId="{D39F4B18-A40C-4A03-B8EF-D21796A9B6A5}" srcOrd="0" destOrd="0" presId="urn:microsoft.com/office/officeart/2005/8/layout/hList1"/>
    <dgm:cxn modelId="{91CD0F7E-E2A9-469A-B649-FC78A3A6AE6B}" srcId="{4BB2EDBB-7A52-4888-A489-AEBB5600B4AE}" destId="{8F3E14A4-7F94-4516-A6BF-2084B937D8D0}" srcOrd="0" destOrd="0" parTransId="{0D07A39E-FBCB-4A1A-B8DD-D343B91836EB}" sibTransId="{8CED0F68-790B-4473-8635-15CFCE214BCA}"/>
    <dgm:cxn modelId="{FE29E483-8AD7-475B-BC0F-07A87850F99D}" type="presOf" srcId="{8F3E14A4-7F94-4516-A6BF-2084B937D8D0}" destId="{2324AA08-AFC4-4E2B-B62B-CD0C7310E8F5}" srcOrd="0" destOrd="0" presId="urn:microsoft.com/office/officeart/2005/8/layout/hList1"/>
    <dgm:cxn modelId="{22C2B0CA-F69C-4B46-A7C7-A7CC3065BB12}" srcId="{9873961B-4680-4F75-9B7C-2EB97D2BB1FB}" destId="{E6194AC7-6734-45F9-B86F-9D3DF9BC7F98}" srcOrd="0" destOrd="0" parTransId="{BC46AA4A-BC77-4DDA-AABC-EBDC6A8AE2E0}" sibTransId="{8CC7A527-D198-4646-A4EF-3A8B581C9F46}"/>
    <dgm:cxn modelId="{68F8A892-422B-4219-BC44-807AE3ECA9C1}" srcId="{61341A7C-63E2-4378-8BCA-F999F10EBA61}" destId="{9873961B-4680-4F75-9B7C-2EB97D2BB1FB}" srcOrd="1" destOrd="0" parTransId="{4A1816DA-54A0-4030-908C-D8C6FD66D4C3}" sibTransId="{28FE1715-68A5-4FCA-94FD-C146873F8700}"/>
    <dgm:cxn modelId="{4166DB72-253A-409D-BC52-6F1FB0001E2A}" type="presOf" srcId="{43EC7B2B-5A7D-4B88-A7FB-EDF619BFCECC}" destId="{860C0B54-2DC8-4F08-8CC5-B7963AA3A5C5}" srcOrd="0" destOrd="0" presId="urn:microsoft.com/office/officeart/2005/8/layout/hList1"/>
    <dgm:cxn modelId="{FB8A8538-6057-46B3-9E47-46C760422C9B}" srcId="{61341A7C-63E2-4378-8BCA-F999F10EBA61}" destId="{4BB2EDBB-7A52-4888-A489-AEBB5600B4AE}" srcOrd="0" destOrd="0" parTransId="{2EF1BC93-A18E-48AD-804A-A4818BE4595D}" sibTransId="{3E0ADEE6-27FD-4987-99D9-E112816EAF42}"/>
    <dgm:cxn modelId="{C353A826-25F1-4C16-A79C-F8BE160A226C}" type="presParOf" srcId="{ACC5D61C-DB8F-447E-BA38-DD73DD37BF43}" destId="{CAFC2182-CB61-40E0-9024-3C40BD5C07DE}" srcOrd="0" destOrd="0" presId="urn:microsoft.com/office/officeart/2005/8/layout/hList1"/>
    <dgm:cxn modelId="{3CBEB4B9-799B-43AE-9DF7-A520A3A6DC98}" type="presParOf" srcId="{CAFC2182-CB61-40E0-9024-3C40BD5C07DE}" destId="{B90BCA57-356D-4444-8C18-60BEFF4D3F31}" srcOrd="0" destOrd="0" presId="urn:microsoft.com/office/officeart/2005/8/layout/hList1"/>
    <dgm:cxn modelId="{3EE414DF-DD72-4945-AB34-D640713D3162}" type="presParOf" srcId="{CAFC2182-CB61-40E0-9024-3C40BD5C07DE}" destId="{2324AA08-AFC4-4E2B-B62B-CD0C7310E8F5}" srcOrd="1" destOrd="0" presId="urn:microsoft.com/office/officeart/2005/8/layout/hList1"/>
    <dgm:cxn modelId="{00F8D7D4-D6A8-421B-9750-35526B612456}" type="presParOf" srcId="{ACC5D61C-DB8F-447E-BA38-DD73DD37BF43}" destId="{1D1584D0-372E-47CA-879F-00C885622A1E}" srcOrd="1" destOrd="0" presId="urn:microsoft.com/office/officeart/2005/8/layout/hList1"/>
    <dgm:cxn modelId="{D7F8C6FF-511E-41FC-A09B-2CA8EE0836C7}" type="presParOf" srcId="{ACC5D61C-DB8F-447E-BA38-DD73DD37BF43}" destId="{6FAE8046-E489-426F-950E-3EF971B38CA7}" srcOrd="2" destOrd="0" presId="urn:microsoft.com/office/officeart/2005/8/layout/hList1"/>
    <dgm:cxn modelId="{E4458068-C64C-4F1B-8174-871163A405BB}" type="presParOf" srcId="{6FAE8046-E489-426F-950E-3EF971B38CA7}" destId="{7FB4EF83-0BA8-4BA0-A95C-92892098A3E0}" srcOrd="0" destOrd="0" presId="urn:microsoft.com/office/officeart/2005/8/layout/hList1"/>
    <dgm:cxn modelId="{4A769F67-2E5E-436F-A9D6-582C5BE32BA1}" type="presParOf" srcId="{6FAE8046-E489-426F-950E-3EF971B38CA7}" destId="{E00BE64C-F5FA-4A8A-9732-43CC1E9B9923}" srcOrd="1" destOrd="0" presId="urn:microsoft.com/office/officeart/2005/8/layout/hList1"/>
    <dgm:cxn modelId="{D8DD25F2-DFA7-4575-A39A-423B93845434}" type="presParOf" srcId="{ACC5D61C-DB8F-447E-BA38-DD73DD37BF43}" destId="{5DE537CC-6179-4AA1-A65D-04E6D55FC196}" srcOrd="3" destOrd="0" presId="urn:microsoft.com/office/officeart/2005/8/layout/hList1"/>
    <dgm:cxn modelId="{DB3F3819-795A-428B-B762-7C072E1683FE}" type="presParOf" srcId="{ACC5D61C-DB8F-447E-BA38-DD73DD37BF43}" destId="{492D660B-4436-4136-8C6C-78A6BD8538B5}" srcOrd="4" destOrd="0" presId="urn:microsoft.com/office/officeart/2005/8/layout/hList1"/>
    <dgm:cxn modelId="{03D62E5F-132B-4D63-8A64-A41044495E84}" type="presParOf" srcId="{492D660B-4436-4136-8C6C-78A6BD8538B5}" destId="{D39F4B18-A40C-4A03-B8EF-D21796A9B6A5}" srcOrd="0" destOrd="0" presId="urn:microsoft.com/office/officeart/2005/8/layout/hList1"/>
    <dgm:cxn modelId="{770379D0-CE72-4F00-B1AE-5841217AE2D2}" type="presParOf" srcId="{492D660B-4436-4136-8C6C-78A6BD8538B5}" destId="{860C0B54-2DC8-4F08-8CC5-B7963AA3A5C5}"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4FDA8-FEC8-477A-A3DA-87AE9719C0AF}">
      <dsp:nvSpPr>
        <dsp:cNvPr id="0" name=""/>
        <dsp:cNvSpPr/>
      </dsp:nvSpPr>
      <dsp:spPr>
        <a:xfrm>
          <a:off x="1837630" y="1014411"/>
          <a:ext cx="3488347" cy="3488347"/>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4216F9-D2AD-47B3-BA02-39186D7272FF}">
      <dsp:nvSpPr>
        <dsp:cNvPr id="0" name=""/>
        <dsp:cNvSpPr/>
      </dsp:nvSpPr>
      <dsp:spPr>
        <a:xfrm>
          <a:off x="2225128" y="1401908"/>
          <a:ext cx="2713352" cy="2713352"/>
        </a:xfrm>
        <a:prstGeom prst="ellipse">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2CBF3-1BFB-4D96-8A1C-958293B54CF7}">
      <dsp:nvSpPr>
        <dsp:cNvPr id="0" name=""/>
        <dsp:cNvSpPr/>
      </dsp:nvSpPr>
      <dsp:spPr>
        <a:xfrm>
          <a:off x="2612625" y="1789405"/>
          <a:ext cx="1938358" cy="1938358"/>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31148-FAC1-46D3-BCD0-62EED836DC31}">
      <dsp:nvSpPr>
        <dsp:cNvPr id="0" name=""/>
        <dsp:cNvSpPr/>
      </dsp:nvSpPr>
      <dsp:spPr>
        <a:xfrm>
          <a:off x="3000413" y="2177193"/>
          <a:ext cx="1162782" cy="1162782"/>
        </a:xfrm>
        <a:prstGeom prst="ellipse">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90437-2A18-4A64-8632-C8A63B9EAB4C}">
      <dsp:nvSpPr>
        <dsp:cNvPr id="0" name=""/>
        <dsp:cNvSpPr/>
      </dsp:nvSpPr>
      <dsp:spPr>
        <a:xfrm>
          <a:off x="3387910" y="2564691"/>
          <a:ext cx="387787" cy="387787"/>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DC9A56-29C8-4222-9C6F-9DE37C8AC90A}">
      <dsp:nvSpPr>
        <dsp:cNvPr id="0" name=""/>
        <dsp:cNvSpPr/>
      </dsp:nvSpPr>
      <dsp:spPr>
        <a:xfrm>
          <a:off x="6044269" y="148371"/>
          <a:ext cx="2911932" cy="615809"/>
        </a:xfrm>
        <a:prstGeom prst="rect">
          <a:avLst/>
        </a:prstGeom>
        <a:solidFill>
          <a:schemeClr val="accent1"/>
        </a:solidFill>
        <a:ln w="15875" cap="flat" cmpd="sng" algn="ctr">
          <a:solidFill>
            <a:schemeClr val="accent2">
              <a:shade val="50000"/>
              <a:shade val="9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rPr>
            <a:t>Excellent quality Products</a:t>
          </a:r>
          <a:endParaRPr lang="en-US" sz="1800" kern="1200" dirty="0">
            <a:solidFill>
              <a:schemeClr val="bg1"/>
            </a:solidFill>
          </a:endParaRPr>
        </a:p>
      </dsp:txBody>
      <dsp:txXfrm>
        <a:off x="6044269" y="148371"/>
        <a:ext cx="2911932" cy="615809"/>
      </dsp:txXfrm>
    </dsp:sp>
    <dsp:sp modelId="{F1362C35-632A-481A-9146-6B82483CF877}">
      <dsp:nvSpPr>
        <dsp:cNvPr id="0" name=""/>
        <dsp:cNvSpPr/>
      </dsp:nvSpPr>
      <dsp:spPr>
        <a:xfrm>
          <a:off x="5471326" y="456275"/>
          <a:ext cx="436043" cy="0"/>
        </a:xfrm>
        <a:prstGeom prst="line">
          <a:avLst/>
        </a:prstGeom>
        <a:solidFill>
          <a:schemeClr val="accent2">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8DA183DB-D24E-400A-B67F-2C7C855B1AB1}">
      <dsp:nvSpPr>
        <dsp:cNvPr id="0" name=""/>
        <dsp:cNvSpPr/>
      </dsp:nvSpPr>
      <dsp:spPr>
        <a:xfrm rot="5400000">
          <a:off x="3373957" y="664123"/>
          <a:ext cx="2302309" cy="1886614"/>
        </a:xfrm>
        <a:prstGeom prst="line">
          <a:avLst/>
        </a:prstGeom>
        <a:solidFill>
          <a:schemeClr val="accent2">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9969DB0B-6F6D-4C06-92B9-68B6E4C7809E}">
      <dsp:nvSpPr>
        <dsp:cNvPr id="0" name=""/>
        <dsp:cNvSpPr/>
      </dsp:nvSpPr>
      <dsp:spPr>
        <a:xfrm>
          <a:off x="6031868" y="799529"/>
          <a:ext cx="2890026" cy="615809"/>
        </a:xfrm>
        <a:prstGeom prst="rect">
          <a:avLst/>
        </a:prstGeom>
        <a:solidFill>
          <a:schemeClr val="bg2">
            <a:lumMod val="75000"/>
          </a:schemeClr>
        </a:solidFill>
        <a:ln w="15875" cap="flat" cmpd="sng" algn="ctr">
          <a:solidFill>
            <a:schemeClr val="accent3">
              <a:shade val="50000"/>
              <a:shade val="9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solidFill>
            </a:rPr>
            <a:t>World class packaging</a:t>
          </a:r>
          <a:endParaRPr lang="en-US" sz="1800" kern="1200" dirty="0">
            <a:solidFill>
              <a:schemeClr val="accent1"/>
            </a:solidFill>
          </a:endParaRPr>
        </a:p>
      </dsp:txBody>
      <dsp:txXfrm>
        <a:off x="6031868" y="799529"/>
        <a:ext cx="2890026" cy="615809"/>
      </dsp:txXfrm>
    </dsp:sp>
    <dsp:sp modelId="{A02D9D5B-3B90-4291-ADEB-35C4BF4A6396}">
      <dsp:nvSpPr>
        <dsp:cNvPr id="0" name=""/>
        <dsp:cNvSpPr/>
      </dsp:nvSpPr>
      <dsp:spPr>
        <a:xfrm>
          <a:off x="5471326" y="1107434"/>
          <a:ext cx="436043" cy="0"/>
        </a:xfrm>
        <a:prstGeom prst="line">
          <a:avLst/>
        </a:prstGeom>
        <a:solidFill>
          <a:schemeClr val="accent2">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E6828D6-A105-436E-ADFF-019ADC696014}">
      <dsp:nvSpPr>
        <dsp:cNvPr id="0" name=""/>
        <dsp:cNvSpPr/>
      </dsp:nvSpPr>
      <dsp:spPr>
        <a:xfrm rot="5400000">
          <a:off x="3712268" y="1265805"/>
          <a:ext cx="1916963" cy="1598825"/>
        </a:xfrm>
        <a:prstGeom prst="line">
          <a:avLst/>
        </a:prstGeom>
        <a:solidFill>
          <a:schemeClr val="accent2">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DA6E0F0A-7F26-4D2A-ADDB-E384449E365E}">
      <dsp:nvSpPr>
        <dsp:cNvPr id="0" name=""/>
        <dsp:cNvSpPr/>
      </dsp:nvSpPr>
      <dsp:spPr>
        <a:xfrm>
          <a:off x="6031868" y="1450687"/>
          <a:ext cx="2890026" cy="615809"/>
        </a:xfrm>
        <a:prstGeom prst="rect">
          <a:avLst/>
        </a:prstGeom>
        <a:solidFill>
          <a:schemeClr val="accent1"/>
        </a:solidFill>
        <a:ln w="15875" cap="flat" cmpd="sng" algn="ctr">
          <a:solidFill>
            <a:schemeClr val="accent4">
              <a:shade val="50000"/>
              <a:shade val="9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rPr>
            <a:t>Total customer satisfaction</a:t>
          </a:r>
          <a:endParaRPr lang="en-US" sz="1800" kern="1200" dirty="0">
            <a:solidFill>
              <a:schemeClr val="bg1"/>
            </a:solidFill>
          </a:endParaRPr>
        </a:p>
      </dsp:txBody>
      <dsp:txXfrm>
        <a:off x="6031868" y="1450687"/>
        <a:ext cx="2890026" cy="615809"/>
      </dsp:txXfrm>
    </dsp:sp>
    <dsp:sp modelId="{830E1B3D-BB82-466F-A544-3A653564C200}">
      <dsp:nvSpPr>
        <dsp:cNvPr id="0" name=""/>
        <dsp:cNvSpPr/>
      </dsp:nvSpPr>
      <dsp:spPr>
        <a:xfrm>
          <a:off x="5471326" y="1758592"/>
          <a:ext cx="436043" cy="0"/>
        </a:xfrm>
        <a:prstGeom prst="line">
          <a:avLst/>
        </a:prstGeom>
        <a:solidFill>
          <a:schemeClr val="accent2">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C56B8301-38CB-43E3-AD46-6B6FA49F5A42}">
      <dsp:nvSpPr>
        <dsp:cNvPr id="0" name=""/>
        <dsp:cNvSpPr/>
      </dsp:nvSpPr>
      <dsp:spPr>
        <a:xfrm rot="5400000">
          <a:off x="4044010" y="1842893"/>
          <a:ext cx="1511617" cy="1343013"/>
        </a:xfrm>
        <a:prstGeom prst="line">
          <a:avLst/>
        </a:prstGeom>
        <a:solidFill>
          <a:schemeClr val="accent2">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A18BABBE-2E41-4289-A301-FABA12A4493B}">
      <dsp:nvSpPr>
        <dsp:cNvPr id="0" name=""/>
        <dsp:cNvSpPr/>
      </dsp:nvSpPr>
      <dsp:spPr>
        <a:xfrm>
          <a:off x="6031868" y="2087892"/>
          <a:ext cx="2890026" cy="615809"/>
        </a:xfrm>
        <a:prstGeom prst="rect">
          <a:avLst/>
        </a:prstGeom>
        <a:solidFill>
          <a:schemeClr val="bg2">
            <a:lumMod val="75000"/>
          </a:schemeClr>
        </a:solidFill>
        <a:ln w="15875" cap="flat" cmpd="sng" algn="ctr">
          <a:solidFill>
            <a:schemeClr val="accent5">
              <a:shade val="50000"/>
              <a:shade val="9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accent1"/>
              </a:solidFill>
            </a:rPr>
            <a:t>Wide product Range</a:t>
          </a:r>
          <a:endParaRPr lang="en-US" sz="1800" kern="1200" dirty="0">
            <a:solidFill>
              <a:schemeClr val="accent1"/>
            </a:solidFill>
          </a:endParaRPr>
        </a:p>
      </dsp:txBody>
      <dsp:txXfrm>
        <a:off x="6031868" y="2087892"/>
        <a:ext cx="2890026" cy="615809"/>
      </dsp:txXfrm>
    </dsp:sp>
    <dsp:sp modelId="{E7D3D10B-F3FE-4C71-87CC-5C2A64AF1B08}">
      <dsp:nvSpPr>
        <dsp:cNvPr id="0" name=""/>
        <dsp:cNvSpPr/>
      </dsp:nvSpPr>
      <dsp:spPr>
        <a:xfrm>
          <a:off x="5471326" y="2395797"/>
          <a:ext cx="436043" cy="0"/>
        </a:xfrm>
        <a:prstGeom prst="line">
          <a:avLst/>
        </a:prstGeom>
        <a:solidFill>
          <a:schemeClr val="accent2">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B12354A-2C8A-4E6C-9BE1-02050AD391C5}">
      <dsp:nvSpPr>
        <dsp:cNvPr id="0" name=""/>
        <dsp:cNvSpPr/>
      </dsp:nvSpPr>
      <dsp:spPr>
        <a:xfrm rot="5400000">
          <a:off x="4374240" y="2452192"/>
          <a:ext cx="1153480" cy="1040690"/>
        </a:xfrm>
        <a:prstGeom prst="line">
          <a:avLst/>
        </a:prstGeom>
        <a:solidFill>
          <a:schemeClr val="accent2">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98EDB8ED-A527-4305-8957-FD9C80807579}">
      <dsp:nvSpPr>
        <dsp:cNvPr id="0" name=""/>
        <dsp:cNvSpPr/>
      </dsp:nvSpPr>
      <dsp:spPr>
        <a:xfrm>
          <a:off x="6031868" y="2706492"/>
          <a:ext cx="2890026" cy="615809"/>
        </a:xfrm>
        <a:prstGeom prst="rect">
          <a:avLst/>
        </a:prstGeom>
        <a:solidFill>
          <a:schemeClr val="accent1"/>
        </a:solidFill>
        <a:ln w="15875" cap="flat" cmpd="sng" algn="ctr">
          <a:solidFill>
            <a:schemeClr val="accent6">
              <a:shade val="50000"/>
              <a:shade val="9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rPr>
            <a:t>On Time Delivery</a:t>
          </a:r>
          <a:endParaRPr lang="en-US" sz="1800" kern="1200" dirty="0">
            <a:solidFill>
              <a:schemeClr val="bg1"/>
            </a:solidFill>
          </a:endParaRPr>
        </a:p>
      </dsp:txBody>
      <dsp:txXfrm>
        <a:off x="6031868" y="2706492"/>
        <a:ext cx="2890026" cy="615809"/>
      </dsp:txXfrm>
    </dsp:sp>
    <dsp:sp modelId="{3195DC41-A063-46B6-88F9-FBE946678055}">
      <dsp:nvSpPr>
        <dsp:cNvPr id="0" name=""/>
        <dsp:cNvSpPr/>
      </dsp:nvSpPr>
      <dsp:spPr>
        <a:xfrm>
          <a:off x="5471326" y="3014397"/>
          <a:ext cx="436043" cy="0"/>
        </a:xfrm>
        <a:prstGeom prst="line">
          <a:avLst/>
        </a:prstGeom>
        <a:solidFill>
          <a:schemeClr val="accent2">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690DD0C-AD4A-4220-91C7-B1EFC888139A}">
      <dsp:nvSpPr>
        <dsp:cNvPr id="0" name=""/>
        <dsp:cNvSpPr/>
      </dsp:nvSpPr>
      <dsp:spPr>
        <a:xfrm rot="5400000">
          <a:off x="4686448" y="3043466"/>
          <a:ext cx="813947" cy="755808"/>
        </a:xfrm>
        <a:prstGeom prst="line">
          <a:avLst/>
        </a:prstGeom>
        <a:solidFill>
          <a:schemeClr val="accent2">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73669-9E25-466B-8B1A-FB095025435D}">
      <dsp:nvSpPr>
        <dsp:cNvPr id="0" name=""/>
        <dsp:cNvSpPr/>
      </dsp:nvSpPr>
      <dsp:spPr>
        <a:xfrm>
          <a:off x="1419356" y="2139"/>
          <a:ext cx="3358982" cy="1028262"/>
        </a:xfrm>
        <a:prstGeom prst="roundRect">
          <a:avLst>
            <a:gd name="adj" fmla="val 10000"/>
          </a:avLst>
        </a:prstGeom>
        <a:solidFill>
          <a:schemeClr val="accent1"/>
        </a:solidFill>
        <a:ln w="15875"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2">
                  <a:lumMod val="90000"/>
                </a:schemeClr>
              </a:solidFill>
            </a:rPr>
            <a:t>Cephalosporin  Block</a:t>
          </a:r>
          <a:endParaRPr lang="en-US" sz="3200" kern="1200" dirty="0">
            <a:solidFill>
              <a:schemeClr val="bg2">
                <a:lumMod val="90000"/>
              </a:schemeClr>
            </a:solidFill>
          </a:endParaRPr>
        </a:p>
      </dsp:txBody>
      <dsp:txXfrm>
        <a:off x="1449473" y="32256"/>
        <a:ext cx="3298748" cy="968028"/>
      </dsp:txXfrm>
    </dsp:sp>
    <dsp:sp modelId="{5DC24760-0273-400B-831D-EBACC49265B5}">
      <dsp:nvSpPr>
        <dsp:cNvPr id="0" name=""/>
        <dsp:cNvSpPr/>
      </dsp:nvSpPr>
      <dsp:spPr>
        <a:xfrm>
          <a:off x="1755255" y="1030401"/>
          <a:ext cx="335898" cy="771196"/>
        </a:xfrm>
        <a:custGeom>
          <a:avLst/>
          <a:gdLst/>
          <a:ahLst/>
          <a:cxnLst/>
          <a:rect l="0" t="0" r="0" b="0"/>
          <a:pathLst>
            <a:path>
              <a:moveTo>
                <a:pt x="0" y="0"/>
              </a:moveTo>
              <a:lnTo>
                <a:pt x="0" y="771196"/>
              </a:lnTo>
              <a:lnTo>
                <a:pt x="335898" y="771196"/>
              </a:lnTo>
            </a:path>
          </a:pathLst>
        </a:custGeom>
        <a:noFill/>
        <a:ln w="158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3398D87F-F1D2-4973-8B49-6581AA5A5E6F}">
      <dsp:nvSpPr>
        <dsp:cNvPr id="0" name=""/>
        <dsp:cNvSpPr/>
      </dsp:nvSpPr>
      <dsp:spPr>
        <a:xfrm>
          <a:off x="2091153" y="1287466"/>
          <a:ext cx="2687185" cy="1028262"/>
        </a:xfrm>
        <a:prstGeom prst="roundRect">
          <a:avLst>
            <a:gd name="adj" fmla="val 10000"/>
          </a:avLst>
        </a:prstGeom>
        <a:solidFill>
          <a:schemeClr val="lt1">
            <a:alpha val="90000"/>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Tablet </a:t>
          </a:r>
        </a:p>
        <a:p>
          <a:pPr lvl="0" algn="ctr" defTabSz="1200150">
            <a:lnSpc>
              <a:spcPct val="90000"/>
            </a:lnSpc>
            <a:spcBef>
              <a:spcPct val="0"/>
            </a:spcBef>
            <a:spcAft>
              <a:spcPct val="35000"/>
            </a:spcAft>
          </a:pPr>
          <a:r>
            <a:rPr lang="en-US" sz="2700" kern="1200" dirty="0" smtClean="0"/>
            <a:t>1.5 Cr.</a:t>
          </a:r>
        </a:p>
      </dsp:txBody>
      <dsp:txXfrm>
        <a:off x="2121270" y="1317583"/>
        <a:ext cx="2626951" cy="968028"/>
      </dsp:txXfrm>
    </dsp:sp>
    <dsp:sp modelId="{F5666A80-AE3E-441D-BCDA-ADA66F42757A}">
      <dsp:nvSpPr>
        <dsp:cNvPr id="0" name=""/>
        <dsp:cNvSpPr/>
      </dsp:nvSpPr>
      <dsp:spPr>
        <a:xfrm>
          <a:off x="1755255" y="1030401"/>
          <a:ext cx="335898" cy="2056524"/>
        </a:xfrm>
        <a:custGeom>
          <a:avLst/>
          <a:gdLst/>
          <a:ahLst/>
          <a:cxnLst/>
          <a:rect l="0" t="0" r="0" b="0"/>
          <a:pathLst>
            <a:path>
              <a:moveTo>
                <a:pt x="0" y="0"/>
              </a:moveTo>
              <a:lnTo>
                <a:pt x="0" y="2056524"/>
              </a:lnTo>
              <a:lnTo>
                <a:pt x="335898" y="2056524"/>
              </a:lnTo>
            </a:path>
          </a:pathLst>
        </a:custGeom>
        <a:noFill/>
        <a:ln w="158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AFE39D69-4293-46BF-9350-18214DCAD6D8}">
      <dsp:nvSpPr>
        <dsp:cNvPr id="0" name=""/>
        <dsp:cNvSpPr/>
      </dsp:nvSpPr>
      <dsp:spPr>
        <a:xfrm>
          <a:off x="2091153" y="2572794"/>
          <a:ext cx="2687185" cy="1028262"/>
        </a:xfrm>
        <a:prstGeom prst="roundRect">
          <a:avLst>
            <a:gd name="adj" fmla="val 10000"/>
          </a:avLst>
        </a:prstGeom>
        <a:solidFill>
          <a:schemeClr val="lt1">
            <a:alpha val="90000"/>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Capsule </a:t>
          </a:r>
        </a:p>
        <a:p>
          <a:pPr lvl="0" algn="ctr" defTabSz="1200150">
            <a:lnSpc>
              <a:spcPct val="90000"/>
            </a:lnSpc>
            <a:spcBef>
              <a:spcPct val="0"/>
            </a:spcBef>
            <a:spcAft>
              <a:spcPct val="35000"/>
            </a:spcAft>
          </a:pPr>
          <a:r>
            <a:rPr lang="en-US" sz="2700" kern="1200" dirty="0" smtClean="0"/>
            <a:t>1.25 Cr.</a:t>
          </a:r>
          <a:endParaRPr lang="en-US" sz="2700" kern="1200" dirty="0"/>
        </a:p>
      </dsp:txBody>
      <dsp:txXfrm>
        <a:off x="2121270" y="2602911"/>
        <a:ext cx="2626951" cy="968028"/>
      </dsp:txXfrm>
    </dsp:sp>
    <dsp:sp modelId="{64C87EC6-861F-44D0-BBFA-3830BBAAAB80}">
      <dsp:nvSpPr>
        <dsp:cNvPr id="0" name=""/>
        <dsp:cNvSpPr/>
      </dsp:nvSpPr>
      <dsp:spPr>
        <a:xfrm>
          <a:off x="1755255" y="1030401"/>
          <a:ext cx="335898" cy="3341851"/>
        </a:xfrm>
        <a:custGeom>
          <a:avLst/>
          <a:gdLst/>
          <a:ahLst/>
          <a:cxnLst/>
          <a:rect l="0" t="0" r="0" b="0"/>
          <a:pathLst>
            <a:path>
              <a:moveTo>
                <a:pt x="0" y="0"/>
              </a:moveTo>
              <a:lnTo>
                <a:pt x="0" y="3341851"/>
              </a:lnTo>
              <a:lnTo>
                <a:pt x="335898" y="3341851"/>
              </a:lnTo>
            </a:path>
          </a:pathLst>
        </a:custGeom>
        <a:noFill/>
        <a:ln w="158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0C287362-FF53-401C-8300-3EE0C6C11838}">
      <dsp:nvSpPr>
        <dsp:cNvPr id="0" name=""/>
        <dsp:cNvSpPr/>
      </dsp:nvSpPr>
      <dsp:spPr>
        <a:xfrm>
          <a:off x="2091153" y="3858121"/>
          <a:ext cx="2632120" cy="1028262"/>
        </a:xfrm>
        <a:prstGeom prst="roundRect">
          <a:avLst>
            <a:gd name="adj" fmla="val 10000"/>
          </a:avLst>
        </a:prstGeom>
        <a:solidFill>
          <a:schemeClr val="lt1">
            <a:alpha val="90000"/>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Dry Syrup </a:t>
          </a:r>
        </a:p>
        <a:p>
          <a:pPr lvl="0" algn="ctr" defTabSz="1200150">
            <a:lnSpc>
              <a:spcPct val="90000"/>
            </a:lnSpc>
            <a:spcBef>
              <a:spcPct val="0"/>
            </a:spcBef>
            <a:spcAft>
              <a:spcPct val="35000"/>
            </a:spcAft>
          </a:pPr>
          <a:r>
            <a:rPr lang="en-US" sz="2700" kern="1200" dirty="0" smtClean="0"/>
            <a:t>25 Lac</a:t>
          </a:r>
          <a:endParaRPr lang="en-US" sz="2700" kern="1200" dirty="0"/>
        </a:p>
      </dsp:txBody>
      <dsp:txXfrm>
        <a:off x="2121270" y="3888238"/>
        <a:ext cx="2571886" cy="968028"/>
      </dsp:txXfrm>
    </dsp:sp>
    <dsp:sp modelId="{2A92F416-7AD8-4FFD-8A46-E51BF5F5228F}">
      <dsp:nvSpPr>
        <dsp:cNvPr id="0" name=""/>
        <dsp:cNvSpPr/>
      </dsp:nvSpPr>
      <dsp:spPr>
        <a:xfrm>
          <a:off x="5292470" y="2139"/>
          <a:ext cx="3343064" cy="1028262"/>
        </a:xfrm>
        <a:prstGeom prst="roundRect">
          <a:avLst>
            <a:gd name="adj" fmla="val 10000"/>
          </a:avLst>
        </a:prstGeom>
        <a:solidFill>
          <a:schemeClr val="bg2">
            <a:lumMod val="9000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accent1"/>
              </a:solidFill>
            </a:rPr>
            <a:t>General Block</a:t>
          </a:r>
          <a:endParaRPr lang="en-US" sz="3200" kern="1200" dirty="0">
            <a:solidFill>
              <a:schemeClr val="accent1"/>
            </a:solidFill>
          </a:endParaRPr>
        </a:p>
      </dsp:txBody>
      <dsp:txXfrm>
        <a:off x="5322587" y="32256"/>
        <a:ext cx="3282830" cy="968028"/>
      </dsp:txXfrm>
    </dsp:sp>
    <dsp:sp modelId="{315777DE-7F9A-488C-80CB-631BECC9A48D}">
      <dsp:nvSpPr>
        <dsp:cNvPr id="0" name=""/>
        <dsp:cNvSpPr/>
      </dsp:nvSpPr>
      <dsp:spPr>
        <a:xfrm>
          <a:off x="5626776" y="1030401"/>
          <a:ext cx="334306" cy="771196"/>
        </a:xfrm>
        <a:custGeom>
          <a:avLst/>
          <a:gdLst/>
          <a:ahLst/>
          <a:cxnLst/>
          <a:rect l="0" t="0" r="0" b="0"/>
          <a:pathLst>
            <a:path>
              <a:moveTo>
                <a:pt x="0" y="0"/>
              </a:moveTo>
              <a:lnTo>
                <a:pt x="0" y="771196"/>
              </a:lnTo>
              <a:lnTo>
                <a:pt x="334306" y="771196"/>
              </a:lnTo>
            </a:path>
          </a:pathLst>
        </a:custGeom>
        <a:noFill/>
        <a:ln w="158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85B2DBD9-D0AC-4BE0-934D-EA5E448FCD5C}">
      <dsp:nvSpPr>
        <dsp:cNvPr id="0" name=""/>
        <dsp:cNvSpPr/>
      </dsp:nvSpPr>
      <dsp:spPr>
        <a:xfrm>
          <a:off x="5961083" y="1287466"/>
          <a:ext cx="2674451" cy="1028262"/>
        </a:xfrm>
        <a:prstGeom prst="roundRect">
          <a:avLst>
            <a:gd name="adj" fmla="val 10000"/>
          </a:avLst>
        </a:prstGeom>
        <a:solidFill>
          <a:schemeClr val="lt1">
            <a:alpha val="90000"/>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Tablet </a:t>
          </a:r>
        </a:p>
        <a:p>
          <a:pPr lvl="0" algn="ctr" defTabSz="1200150">
            <a:lnSpc>
              <a:spcPct val="90000"/>
            </a:lnSpc>
            <a:spcBef>
              <a:spcPct val="0"/>
            </a:spcBef>
            <a:spcAft>
              <a:spcPct val="35000"/>
            </a:spcAft>
          </a:pPr>
          <a:r>
            <a:rPr lang="en-US" sz="2700" kern="1200" dirty="0" smtClean="0"/>
            <a:t>2.5 Cr.</a:t>
          </a:r>
          <a:endParaRPr lang="en-US" sz="2700" kern="1200" dirty="0"/>
        </a:p>
      </dsp:txBody>
      <dsp:txXfrm>
        <a:off x="5991200" y="1317583"/>
        <a:ext cx="2614217" cy="968028"/>
      </dsp:txXfrm>
    </dsp:sp>
    <dsp:sp modelId="{9589FA8B-E361-425E-9864-90C6EE77818D}">
      <dsp:nvSpPr>
        <dsp:cNvPr id="0" name=""/>
        <dsp:cNvSpPr/>
      </dsp:nvSpPr>
      <dsp:spPr>
        <a:xfrm>
          <a:off x="5626776" y="1030401"/>
          <a:ext cx="334306" cy="2056524"/>
        </a:xfrm>
        <a:custGeom>
          <a:avLst/>
          <a:gdLst/>
          <a:ahLst/>
          <a:cxnLst/>
          <a:rect l="0" t="0" r="0" b="0"/>
          <a:pathLst>
            <a:path>
              <a:moveTo>
                <a:pt x="0" y="0"/>
              </a:moveTo>
              <a:lnTo>
                <a:pt x="0" y="2056524"/>
              </a:lnTo>
              <a:lnTo>
                <a:pt x="334306" y="2056524"/>
              </a:lnTo>
            </a:path>
          </a:pathLst>
        </a:custGeom>
        <a:noFill/>
        <a:ln w="158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A1AA493B-69FD-4F99-BD8B-64F6338B9A99}">
      <dsp:nvSpPr>
        <dsp:cNvPr id="0" name=""/>
        <dsp:cNvSpPr/>
      </dsp:nvSpPr>
      <dsp:spPr>
        <a:xfrm>
          <a:off x="5961083" y="2572794"/>
          <a:ext cx="2674451" cy="1028262"/>
        </a:xfrm>
        <a:prstGeom prst="roundRect">
          <a:avLst>
            <a:gd name="adj" fmla="val 10000"/>
          </a:avLst>
        </a:prstGeom>
        <a:solidFill>
          <a:schemeClr val="lt1">
            <a:alpha val="90000"/>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Capsule </a:t>
          </a:r>
        </a:p>
        <a:p>
          <a:pPr lvl="0" algn="ctr" defTabSz="1200150">
            <a:lnSpc>
              <a:spcPct val="90000"/>
            </a:lnSpc>
            <a:spcBef>
              <a:spcPct val="0"/>
            </a:spcBef>
            <a:spcAft>
              <a:spcPct val="35000"/>
            </a:spcAft>
          </a:pPr>
          <a:r>
            <a:rPr lang="en-US" sz="2700" kern="1200" dirty="0" smtClean="0"/>
            <a:t>1.0 Cr.</a:t>
          </a:r>
          <a:endParaRPr lang="en-US" sz="2700" kern="1200" dirty="0"/>
        </a:p>
      </dsp:txBody>
      <dsp:txXfrm>
        <a:off x="5991200" y="2602911"/>
        <a:ext cx="2614217" cy="968028"/>
      </dsp:txXfrm>
    </dsp:sp>
    <dsp:sp modelId="{CE8C4D09-38B5-44B9-9DE6-87044280AA3D}">
      <dsp:nvSpPr>
        <dsp:cNvPr id="0" name=""/>
        <dsp:cNvSpPr/>
      </dsp:nvSpPr>
      <dsp:spPr>
        <a:xfrm>
          <a:off x="5626776" y="1030401"/>
          <a:ext cx="334306" cy="3341851"/>
        </a:xfrm>
        <a:custGeom>
          <a:avLst/>
          <a:gdLst/>
          <a:ahLst/>
          <a:cxnLst/>
          <a:rect l="0" t="0" r="0" b="0"/>
          <a:pathLst>
            <a:path>
              <a:moveTo>
                <a:pt x="0" y="0"/>
              </a:moveTo>
              <a:lnTo>
                <a:pt x="0" y="3341851"/>
              </a:lnTo>
              <a:lnTo>
                <a:pt x="334306" y="3341851"/>
              </a:lnTo>
            </a:path>
          </a:pathLst>
        </a:custGeom>
        <a:noFill/>
        <a:ln w="15875"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92502678-C333-453E-AE95-F4BC451DE977}">
      <dsp:nvSpPr>
        <dsp:cNvPr id="0" name=""/>
        <dsp:cNvSpPr/>
      </dsp:nvSpPr>
      <dsp:spPr>
        <a:xfrm>
          <a:off x="5961083" y="3858121"/>
          <a:ext cx="2695543" cy="1028262"/>
        </a:xfrm>
        <a:prstGeom prst="roundRect">
          <a:avLst>
            <a:gd name="adj" fmla="val 10000"/>
          </a:avLst>
        </a:prstGeom>
        <a:solidFill>
          <a:schemeClr val="lt1">
            <a:alpha val="90000"/>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Dry Syrup </a:t>
          </a:r>
        </a:p>
        <a:p>
          <a:pPr lvl="0" algn="ctr" defTabSz="1200150">
            <a:lnSpc>
              <a:spcPct val="90000"/>
            </a:lnSpc>
            <a:spcBef>
              <a:spcPct val="0"/>
            </a:spcBef>
            <a:spcAft>
              <a:spcPct val="35000"/>
            </a:spcAft>
          </a:pPr>
          <a:r>
            <a:rPr lang="en-US" sz="2700" kern="1200" dirty="0" smtClean="0"/>
            <a:t>10 Lac</a:t>
          </a:r>
          <a:endParaRPr lang="en-US" sz="2700" kern="1200" dirty="0"/>
        </a:p>
      </dsp:txBody>
      <dsp:txXfrm>
        <a:off x="5991200" y="3888238"/>
        <a:ext cx="2635309" cy="968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E5BBD-7B28-4196-AFCE-9CD2A02ACBBC}">
      <dsp:nvSpPr>
        <dsp:cNvPr id="0" name=""/>
        <dsp:cNvSpPr/>
      </dsp:nvSpPr>
      <dsp:spPr>
        <a:xfrm>
          <a:off x="0" y="0"/>
          <a:ext cx="4607167" cy="4607167"/>
        </a:xfrm>
        <a:prstGeom prst="pie">
          <a:avLst>
            <a:gd name="adj1" fmla="val 5400000"/>
            <a:gd name="adj2" fmla="val 1620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B0733-C9BA-4ACC-9B31-E281C281B204}">
      <dsp:nvSpPr>
        <dsp:cNvPr id="0" name=""/>
        <dsp:cNvSpPr/>
      </dsp:nvSpPr>
      <dsp:spPr>
        <a:xfrm>
          <a:off x="2303583" y="0"/>
          <a:ext cx="6145824" cy="4607167"/>
        </a:xfrm>
        <a:prstGeom prst="rect">
          <a:avLst/>
        </a:prstGeom>
        <a:solidFill>
          <a:schemeClr val="lt1">
            <a:alpha val="90000"/>
            <a:hueOff val="0"/>
            <a:satOff val="0"/>
            <a:lumOff val="0"/>
            <a:alphaOff val="0"/>
          </a:schemeClr>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u="none" strike="noStrike" kern="1200" cap="none" normalizeH="0" baseline="0" dirty="0" smtClean="0">
              <a:ln/>
              <a:effectLst/>
              <a:latin typeface="Times New Roman" pitchFamily="18" charset="0"/>
            </a:rPr>
            <a:t>Total land Area Cephalosporin Block</a:t>
          </a:r>
          <a:endParaRPr lang="en-US" sz="2000" kern="1200" dirty="0"/>
        </a:p>
      </dsp:txBody>
      <dsp:txXfrm>
        <a:off x="2303583" y="0"/>
        <a:ext cx="3072912" cy="979023"/>
      </dsp:txXfrm>
    </dsp:sp>
    <dsp:sp modelId="{C974190F-D0C3-413E-9932-06421AA33133}">
      <dsp:nvSpPr>
        <dsp:cNvPr id="0" name=""/>
        <dsp:cNvSpPr/>
      </dsp:nvSpPr>
      <dsp:spPr>
        <a:xfrm>
          <a:off x="604690" y="979023"/>
          <a:ext cx="3397786" cy="3397786"/>
        </a:xfrm>
        <a:prstGeom prst="pie">
          <a:avLst>
            <a:gd name="adj1" fmla="val 5400000"/>
            <a:gd name="adj2" fmla="val 16200000"/>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8EA66-70CA-479D-A19B-69E77877024F}">
      <dsp:nvSpPr>
        <dsp:cNvPr id="0" name=""/>
        <dsp:cNvSpPr/>
      </dsp:nvSpPr>
      <dsp:spPr>
        <a:xfrm>
          <a:off x="2248824" y="1008380"/>
          <a:ext cx="6145824" cy="3397786"/>
        </a:xfrm>
        <a:prstGeom prst="rect">
          <a:avLst/>
        </a:prstGeom>
        <a:solidFill>
          <a:schemeClr val="lt1">
            <a:alpha val="90000"/>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u="none" strike="noStrike" kern="1200" cap="none" normalizeH="0" baseline="0" dirty="0" smtClean="0">
              <a:ln/>
              <a:effectLst/>
              <a:latin typeface="Times New Roman" pitchFamily="18" charset="0"/>
            </a:rPr>
            <a:t>Total constructed Area Cephalosporin Block</a:t>
          </a:r>
          <a:endParaRPr lang="en-US" sz="2000" kern="1200" dirty="0"/>
        </a:p>
      </dsp:txBody>
      <dsp:txXfrm>
        <a:off x="2248824" y="1008380"/>
        <a:ext cx="3072912" cy="979023"/>
      </dsp:txXfrm>
    </dsp:sp>
    <dsp:sp modelId="{7208D179-ACDF-489D-ADD8-FCAE924E2B55}">
      <dsp:nvSpPr>
        <dsp:cNvPr id="0" name=""/>
        <dsp:cNvSpPr/>
      </dsp:nvSpPr>
      <dsp:spPr>
        <a:xfrm>
          <a:off x="1209381" y="1958046"/>
          <a:ext cx="2188404" cy="2188404"/>
        </a:xfrm>
        <a:prstGeom prst="pie">
          <a:avLst>
            <a:gd name="adj1" fmla="val 5400000"/>
            <a:gd name="adj2" fmla="val 1620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E17F3-ECFC-4E6C-A638-05510DBC5283}">
      <dsp:nvSpPr>
        <dsp:cNvPr id="0" name=""/>
        <dsp:cNvSpPr/>
      </dsp:nvSpPr>
      <dsp:spPr>
        <a:xfrm>
          <a:off x="2303583" y="1958046"/>
          <a:ext cx="6145824" cy="2188404"/>
        </a:xfrm>
        <a:prstGeom prst="rect">
          <a:avLst/>
        </a:prstGeom>
        <a:solidFill>
          <a:schemeClr val="lt1">
            <a:alpha val="90000"/>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u="none" strike="noStrike" kern="1200" cap="none" normalizeH="0" baseline="0" dirty="0" smtClean="0">
              <a:ln/>
              <a:effectLst/>
              <a:latin typeface="Times New Roman" pitchFamily="18" charset="0"/>
            </a:rPr>
            <a:t>Total land Area Non Beta Block</a:t>
          </a:r>
          <a:endParaRPr lang="en-US" sz="2000" kern="1200" dirty="0"/>
        </a:p>
      </dsp:txBody>
      <dsp:txXfrm>
        <a:off x="2303583" y="1958046"/>
        <a:ext cx="3072912" cy="979023"/>
      </dsp:txXfrm>
    </dsp:sp>
    <dsp:sp modelId="{BECBDE3F-7325-4E22-AC75-4C59C64A4A5D}">
      <dsp:nvSpPr>
        <dsp:cNvPr id="0" name=""/>
        <dsp:cNvSpPr/>
      </dsp:nvSpPr>
      <dsp:spPr>
        <a:xfrm>
          <a:off x="1814072" y="2937069"/>
          <a:ext cx="979023" cy="979023"/>
        </a:xfrm>
        <a:prstGeom prst="pie">
          <a:avLst>
            <a:gd name="adj1" fmla="val 5400000"/>
            <a:gd name="adj2" fmla="val 16200000"/>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25C28-0B94-414E-801F-E53ACD89F9A1}">
      <dsp:nvSpPr>
        <dsp:cNvPr id="0" name=""/>
        <dsp:cNvSpPr/>
      </dsp:nvSpPr>
      <dsp:spPr>
        <a:xfrm>
          <a:off x="2303583" y="2937069"/>
          <a:ext cx="6145824" cy="979023"/>
        </a:xfrm>
        <a:prstGeom prst="rect">
          <a:avLst/>
        </a:prstGeom>
        <a:solidFill>
          <a:schemeClr val="lt1">
            <a:alpha val="90000"/>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u="none" strike="noStrike" kern="1200" cap="none" normalizeH="0" baseline="0" dirty="0" smtClean="0">
              <a:ln/>
              <a:effectLst/>
              <a:latin typeface="Times New Roman" pitchFamily="18" charset="0"/>
            </a:rPr>
            <a:t>Total land Area Total constructed Area Cephalosporin Block</a:t>
          </a:r>
          <a:endParaRPr lang="en-US" sz="2000" kern="1200" dirty="0"/>
        </a:p>
      </dsp:txBody>
      <dsp:txXfrm>
        <a:off x="2303583" y="2937069"/>
        <a:ext cx="3072912" cy="979023"/>
      </dsp:txXfrm>
    </dsp:sp>
    <dsp:sp modelId="{58C720A3-5322-4295-B4DD-8C3674054C11}">
      <dsp:nvSpPr>
        <dsp:cNvPr id="0" name=""/>
        <dsp:cNvSpPr/>
      </dsp:nvSpPr>
      <dsp:spPr>
        <a:xfrm>
          <a:off x="5376496" y="0"/>
          <a:ext cx="3072912" cy="97902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85750" lvl="1" indent="-285750" algn="l" defTabSz="1422400" rtl="0">
            <a:lnSpc>
              <a:spcPct val="90000"/>
            </a:lnSpc>
            <a:spcBef>
              <a:spcPct val="0"/>
            </a:spcBef>
            <a:spcAft>
              <a:spcPct val="15000"/>
            </a:spcAft>
            <a:buChar char="••"/>
          </a:pPr>
          <a:r>
            <a:rPr kumimoji="1" lang="en-US" sz="3200" b="1" i="0" u="none" strike="noStrike" kern="1200" cap="none" normalizeH="0" baseline="0" dirty="0" smtClean="0">
              <a:ln/>
              <a:effectLst/>
              <a:latin typeface="Times New Roman" pitchFamily="18" charset="0"/>
              <a:ea typeface="+mn-ea"/>
              <a:cs typeface="+mn-cs"/>
            </a:rPr>
            <a:t>2710 Sq. Mt.</a:t>
          </a:r>
          <a:endParaRPr lang="en-US" sz="3200" kern="1200" dirty="0"/>
        </a:p>
      </dsp:txBody>
      <dsp:txXfrm>
        <a:off x="5376496" y="0"/>
        <a:ext cx="3072912" cy="979023"/>
      </dsp:txXfrm>
    </dsp:sp>
    <dsp:sp modelId="{79F79FCF-D00B-416E-AA65-A1DD6146B9D3}">
      <dsp:nvSpPr>
        <dsp:cNvPr id="0" name=""/>
        <dsp:cNvSpPr/>
      </dsp:nvSpPr>
      <dsp:spPr>
        <a:xfrm>
          <a:off x="5376496" y="979023"/>
          <a:ext cx="3072912" cy="97902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85750" lvl="1" indent="-285750" algn="l" defTabSz="1555750" rtl="0">
            <a:lnSpc>
              <a:spcPct val="90000"/>
            </a:lnSpc>
            <a:spcBef>
              <a:spcPct val="0"/>
            </a:spcBef>
            <a:spcAft>
              <a:spcPct val="15000"/>
            </a:spcAft>
            <a:buChar char="••"/>
          </a:pPr>
          <a:r>
            <a:rPr kumimoji="1" lang="en-US" sz="3500" b="1" i="0" u="none" strike="noStrike" kern="1200" cap="none" normalizeH="0" baseline="0" dirty="0" smtClean="0">
              <a:ln/>
              <a:effectLst/>
              <a:latin typeface="Times New Roman" pitchFamily="18" charset="0"/>
              <a:ea typeface="+mn-ea"/>
              <a:cs typeface="+mn-cs"/>
            </a:rPr>
            <a:t>2800 Sq. Mt.</a:t>
          </a:r>
          <a:endParaRPr lang="en-US" sz="3500" kern="1200" dirty="0"/>
        </a:p>
      </dsp:txBody>
      <dsp:txXfrm>
        <a:off x="5376496" y="979023"/>
        <a:ext cx="3072912" cy="979023"/>
      </dsp:txXfrm>
    </dsp:sp>
    <dsp:sp modelId="{76F8AE43-C005-465C-80F3-9F8706443928}">
      <dsp:nvSpPr>
        <dsp:cNvPr id="0" name=""/>
        <dsp:cNvSpPr/>
      </dsp:nvSpPr>
      <dsp:spPr>
        <a:xfrm>
          <a:off x="5376496" y="1958046"/>
          <a:ext cx="3072912" cy="97902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85750" lvl="1" indent="-285750" algn="l" defTabSz="1555750" rtl="0">
            <a:lnSpc>
              <a:spcPct val="90000"/>
            </a:lnSpc>
            <a:spcBef>
              <a:spcPct val="0"/>
            </a:spcBef>
            <a:spcAft>
              <a:spcPct val="15000"/>
            </a:spcAft>
            <a:buChar char="••"/>
          </a:pPr>
          <a:r>
            <a:rPr kumimoji="1" lang="en-US" sz="3500" b="1" i="0" u="none" strike="noStrike" kern="1200" cap="none" normalizeH="0" baseline="0" dirty="0" smtClean="0">
              <a:ln/>
              <a:effectLst/>
              <a:latin typeface="Times New Roman" pitchFamily="18" charset="0"/>
              <a:ea typeface="+mn-ea"/>
              <a:cs typeface="+mn-cs"/>
            </a:rPr>
            <a:t>2710 Sq. Mt.</a:t>
          </a:r>
          <a:endParaRPr lang="en-US" sz="3500" kern="1200" dirty="0"/>
        </a:p>
      </dsp:txBody>
      <dsp:txXfrm>
        <a:off x="5376496" y="1958046"/>
        <a:ext cx="3072912" cy="979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FAA62-039B-46E4-87F1-6EF6F2354998}">
      <dsp:nvSpPr>
        <dsp:cNvPr id="0" name=""/>
        <dsp:cNvSpPr/>
      </dsp:nvSpPr>
      <dsp:spPr>
        <a:xfrm>
          <a:off x="26070" y="6305"/>
          <a:ext cx="3072502"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PRODUCTION</a:t>
          </a:r>
          <a:endParaRPr lang="en-US" sz="1700" kern="1200" dirty="0"/>
        </a:p>
      </dsp:txBody>
      <dsp:txXfrm>
        <a:off x="26070" y="6305"/>
        <a:ext cx="3072502" cy="489600"/>
      </dsp:txXfrm>
    </dsp:sp>
    <dsp:sp modelId="{3E2BFE60-696E-445F-A58B-A6B51173C455}">
      <dsp:nvSpPr>
        <dsp:cNvPr id="0" name=""/>
        <dsp:cNvSpPr/>
      </dsp:nvSpPr>
      <dsp:spPr>
        <a:xfrm>
          <a:off x="3198" y="495905"/>
          <a:ext cx="3118246" cy="816637"/>
        </a:xfrm>
        <a:prstGeom prst="rect">
          <a:avLst/>
        </a:prstGeom>
        <a:solidFill>
          <a:schemeClr val="bg2">
            <a:lumMod val="9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latin typeface="+mn-lt"/>
            </a:rPr>
            <a:t>STAFF                 (11)</a:t>
          </a:r>
          <a:endParaRPr lang="en-US" sz="1400" b="1" kern="1200" dirty="0">
            <a:latin typeface="+mn-lt"/>
          </a:endParaRPr>
        </a:p>
        <a:p>
          <a:pPr marL="114300" lvl="1" indent="-114300" algn="l" defTabSz="622300">
            <a:lnSpc>
              <a:spcPct val="90000"/>
            </a:lnSpc>
            <a:spcBef>
              <a:spcPct val="0"/>
            </a:spcBef>
            <a:spcAft>
              <a:spcPct val="15000"/>
            </a:spcAft>
            <a:buChar char="••"/>
          </a:pPr>
          <a:r>
            <a:rPr kumimoji="1" lang="en-US" sz="1400" b="1" i="0" u="none" strike="noStrike" kern="1200" cap="none" normalizeH="0" baseline="0" dirty="0" smtClean="0">
              <a:ln>
                <a:noFill/>
              </a:ln>
              <a:solidFill>
                <a:schemeClr val="tx1"/>
              </a:solidFill>
              <a:effectLst/>
              <a:latin typeface="+mn-lt"/>
            </a:rPr>
            <a:t>WORKERS         (67)</a:t>
          </a:r>
          <a:endParaRPr lang="en-US" sz="1400" b="1" kern="1200" dirty="0">
            <a:latin typeface="+mn-lt"/>
          </a:endParaRPr>
        </a:p>
        <a:p>
          <a:pPr marL="114300" lvl="1" indent="-114300" algn="l" defTabSz="622300">
            <a:lnSpc>
              <a:spcPct val="90000"/>
            </a:lnSpc>
            <a:spcBef>
              <a:spcPct val="0"/>
            </a:spcBef>
            <a:spcAft>
              <a:spcPct val="15000"/>
            </a:spcAft>
            <a:buChar char="••"/>
          </a:pPr>
          <a:endParaRPr lang="en-US" sz="1400" kern="1200" dirty="0">
            <a:latin typeface="+mn-lt"/>
          </a:endParaRPr>
        </a:p>
      </dsp:txBody>
      <dsp:txXfrm>
        <a:off x="3198" y="495905"/>
        <a:ext cx="3118246" cy="816637"/>
      </dsp:txXfrm>
    </dsp:sp>
    <dsp:sp modelId="{826AA386-77F2-475B-83AA-F5DCF0DDF53B}">
      <dsp:nvSpPr>
        <dsp:cNvPr id="0" name=""/>
        <dsp:cNvSpPr/>
      </dsp:nvSpPr>
      <dsp:spPr>
        <a:xfrm>
          <a:off x="3602278" y="0"/>
          <a:ext cx="3118246"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WAREHOUSE</a:t>
          </a:r>
          <a:endParaRPr lang="en-US" sz="1700" kern="1200" dirty="0"/>
        </a:p>
      </dsp:txBody>
      <dsp:txXfrm>
        <a:off x="3602278" y="0"/>
        <a:ext cx="3118246" cy="489600"/>
      </dsp:txXfrm>
    </dsp:sp>
    <dsp:sp modelId="{DDD01E4D-2CD1-4C0E-AC03-8806A02900E7}">
      <dsp:nvSpPr>
        <dsp:cNvPr id="0" name=""/>
        <dsp:cNvSpPr/>
      </dsp:nvSpPr>
      <dsp:spPr>
        <a:xfrm>
          <a:off x="3557999" y="495905"/>
          <a:ext cx="3118246" cy="816637"/>
        </a:xfrm>
        <a:prstGeom prst="rect">
          <a:avLst/>
        </a:prstGeom>
        <a:solidFill>
          <a:schemeClr val="bg2">
            <a:lumMod val="9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smtClean="0">
              <a:latin typeface="+mn-lt"/>
            </a:rPr>
            <a:t>STAFF                    (11)</a:t>
          </a:r>
          <a:endParaRPr lang="en-US" sz="1700" kern="1200" dirty="0"/>
        </a:p>
        <a:p>
          <a:pPr marL="171450" lvl="1" indent="-171450" algn="l" defTabSz="755650">
            <a:lnSpc>
              <a:spcPct val="90000"/>
            </a:lnSpc>
            <a:spcBef>
              <a:spcPct val="0"/>
            </a:spcBef>
            <a:spcAft>
              <a:spcPct val="15000"/>
            </a:spcAft>
            <a:buChar char="••"/>
          </a:pPr>
          <a:r>
            <a:rPr kumimoji="1" lang="en-US" sz="1700" b="1" i="0" u="none" strike="noStrike" kern="1200" cap="none" normalizeH="0" baseline="0" dirty="0" smtClean="0">
              <a:ln>
                <a:noFill/>
              </a:ln>
              <a:solidFill>
                <a:schemeClr val="tx1"/>
              </a:solidFill>
              <a:effectLst/>
              <a:latin typeface="+mn-lt"/>
            </a:rPr>
            <a:t>WORKERS            (24)</a:t>
          </a:r>
          <a:endParaRPr lang="en-US" sz="1700" b="1" kern="1200" dirty="0">
            <a:latin typeface="+mn-lt"/>
          </a:endParaRPr>
        </a:p>
      </dsp:txBody>
      <dsp:txXfrm>
        <a:off x="3557999" y="495905"/>
        <a:ext cx="3118246" cy="816637"/>
      </dsp:txXfrm>
    </dsp:sp>
    <dsp:sp modelId="{49367C85-2B3C-4776-B4AF-30AC5DC56B74}">
      <dsp:nvSpPr>
        <dsp:cNvPr id="0" name=""/>
        <dsp:cNvSpPr/>
      </dsp:nvSpPr>
      <dsp:spPr>
        <a:xfrm>
          <a:off x="7112800" y="6305"/>
          <a:ext cx="3118246"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QUALITY ASSURANCE</a:t>
          </a:r>
          <a:endParaRPr lang="en-US" sz="1700" kern="1200" dirty="0"/>
        </a:p>
      </dsp:txBody>
      <dsp:txXfrm>
        <a:off x="7112800" y="6305"/>
        <a:ext cx="3118246" cy="489600"/>
      </dsp:txXfrm>
    </dsp:sp>
    <dsp:sp modelId="{0E74744A-CB86-47F0-B8AD-FA6223FE5B38}">
      <dsp:nvSpPr>
        <dsp:cNvPr id="0" name=""/>
        <dsp:cNvSpPr/>
      </dsp:nvSpPr>
      <dsp:spPr>
        <a:xfrm>
          <a:off x="7112800" y="495905"/>
          <a:ext cx="3118246" cy="816637"/>
        </a:xfrm>
        <a:prstGeom prst="rect">
          <a:avLst/>
        </a:prstGeom>
        <a:solidFill>
          <a:schemeClr val="bg2">
            <a:lumMod val="9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smtClean="0">
              <a:latin typeface="+mn-lt"/>
            </a:rPr>
            <a:t>STAFF                    (12)</a:t>
          </a:r>
          <a:endParaRPr lang="en-US" sz="1700" kern="1200" dirty="0"/>
        </a:p>
        <a:p>
          <a:pPr marL="171450" lvl="1" indent="-171450" algn="l" defTabSz="755650">
            <a:lnSpc>
              <a:spcPct val="90000"/>
            </a:lnSpc>
            <a:spcBef>
              <a:spcPct val="0"/>
            </a:spcBef>
            <a:spcAft>
              <a:spcPct val="15000"/>
            </a:spcAft>
            <a:buChar char="••"/>
          </a:pPr>
          <a:r>
            <a:rPr kumimoji="1" lang="en-US" sz="1700" b="1" i="0" u="none" strike="noStrike" kern="1200" cap="none" normalizeH="0" baseline="0" dirty="0" smtClean="0">
              <a:ln>
                <a:noFill/>
              </a:ln>
              <a:solidFill>
                <a:schemeClr val="tx1"/>
              </a:solidFill>
              <a:effectLst/>
              <a:latin typeface="+mn-lt"/>
            </a:rPr>
            <a:t>WORKERS            (2)</a:t>
          </a:r>
          <a:endParaRPr lang="en-US" sz="1700" b="1" kern="1200" dirty="0">
            <a:latin typeface="+mn-lt"/>
          </a:endParaRPr>
        </a:p>
      </dsp:txBody>
      <dsp:txXfrm>
        <a:off x="7112800" y="495905"/>
        <a:ext cx="3118246" cy="816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851E7-9999-4604-B282-6210A0D427DE}">
      <dsp:nvSpPr>
        <dsp:cNvPr id="0" name=""/>
        <dsp:cNvSpPr/>
      </dsp:nvSpPr>
      <dsp:spPr>
        <a:xfrm>
          <a:off x="3198" y="4943"/>
          <a:ext cx="3118246" cy="51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QUALITY CONTROL</a:t>
          </a:r>
          <a:endParaRPr lang="en-US" sz="1800" kern="1200" dirty="0"/>
        </a:p>
      </dsp:txBody>
      <dsp:txXfrm>
        <a:off x="3198" y="4943"/>
        <a:ext cx="3118246" cy="518400"/>
      </dsp:txXfrm>
    </dsp:sp>
    <dsp:sp modelId="{9483FE65-763E-4B50-BCEA-8BE5ED7A21CE}">
      <dsp:nvSpPr>
        <dsp:cNvPr id="0" name=""/>
        <dsp:cNvSpPr/>
      </dsp:nvSpPr>
      <dsp:spPr>
        <a:xfrm>
          <a:off x="3198" y="523343"/>
          <a:ext cx="3118246" cy="790560"/>
        </a:xfrm>
        <a:prstGeom prst="rect">
          <a:avLst/>
        </a:prstGeom>
        <a:solidFill>
          <a:schemeClr val="bg2">
            <a:lumMod val="9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latin typeface="+mn-lt"/>
            </a:rPr>
            <a:t>STAFF                 (32)</a:t>
          </a:r>
          <a:endParaRPr lang="en-US" sz="1800" kern="1200" dirty="0"/>
        </a:p>
        <a:p>
          <a:pPr marL="171450" lvl="1" indent="-171450" algn="l" defTabSz="800100">
            <a:lnSpc>
              <a:spcPct val="90000"/>
            </a:lnSpc>
            <a:spcBef>
              <a:spcPct val="0"/>
            </a:spcBef>
            <a:spcAft>
              <a:spcPct val="15000"/>
            </a:spcAft>
            <a:buChar char="••"/>
          </a:pPr>
          <a:r>
            <a:rPr kumimoji="1" lang="en-US" sz="1800" b="1" i="0" u="none" strike="noStrike" kern="1200" cap="none" normalizeH="0" baseline="0" dirty="0" smtClean="0">
              <a:ln>
                <a:noFill/>
              </a:ln>
              <a:solidFill>
                <a:schemeClr val="tx1"/>
              </a:solidFill>
              <a:effectLst/>
              <a:latin typeface="+mn-lt"/>
            </a:rPr>
            <a:t>WORKERS          (7)</a:t>
          </a:r>
          <a:endParaRPr lang="en-US" sz="1800" b="1" kern="1200" dirty="0">
            <a:latin typeface="+mn-lt"/>
          </a:endParaRPr>
        </a:p>
      </dsp:txBody>
      <dsp:txXfrm>
        <a:off x="3198" y="523343"/>
        <a:ext cx="3118246" cy="790560"/>
      </dsp:txXfrm>
    </dsp:sp>
    <dsp:sp modelId="{02ECEB9F-EFF6-4366-AAE0-9964E4D957D8}">
      <dsp:nvSpPr>
        <dsp:cNvPr id="0" name=""/>
        <dsp:cNvSpPr/>
      </dsp:nvSpPr>
      <dsp:spPr>
        <a:xfrm>
          <a:off x="3557999" y="4943"/>
          <a:ext cx="3118246" cy="51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ENGINEERING</a:t>
          </a:r>
          <a:endParaRPr lang="en-US" sz="1800" kern="1200" dirty="0"/>
        </a:p>
      </dsp:txBody>
      <dsp:txXfrm>
        <a:off x="3557999" y="4943"/>
        <a:ext cx="3118246" cy="518400"/>
      </dsp:txXfrm>
    </dsp:sp>
    <dsp:sp modelId="{720E9C5A-4F6F-44DE-8DFD-92423082CEE1}">
      <dsp:nvSpPr>
        <dsp:cNvPr id="0" name=""/>
        <dsp:cNvSpPr/>
      </dsp:nvSpPr>
      <dsp:spPr>
        <a:xfrm>
          <a:off x="3557999" y="523343"/>
          <a:ext cx="3118246" cy="790560"/>
        </a:xfrm>
        <a:prstGeom prst="rect">
          <a:avLst/>
        </a:prstGeom>
        <a:solidFill>
          <a:schemeClr val="bg2">
            <a:lumMod val="9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latin typeface="+mn-lt"/>
            </a:rPr>
            <a:t>STAFF                 (10)</a:t>
          </a:r>
          <a:endParaRPr lang="en-US" sz="1800" kern="1200" dirty="0"/>
        </a:p>
        <a:p>
          <a:pPr marL="171450" lvl="1" indent="-171450" algn="l" defTabSz="800100">
            <a:lnSpc>
              <a:spcPct val="90000"/>
            </a:lnSpc>
            <a:spcBef>
              <a:spcPct val="0"/>
            </a:spcBef>
            <a:spcAft>
              <a:spcPct val="15000"/>
            </a:spcAft>
            <a:buChar char="••"/>
          </a:pPr>
          <a:r>
            <a:rPr kumimoji="1" lang="en-US" sz="1800" b="1" i="0" u="none" strike="noStrike" kern="1200" cap="none" normalizeH="0" baseline="0" dirty="0" smtClean="0">
              <a:ln>
                <a:noFill/>
              </a:ln>
              <a:solidFill>
                <a:schemeClr val="tx1"/>
              </a:solidFill>
              <a:effectLst/>
              <a:latin typeface="+mn-lt"/>
            </a:rPr>
            <a:t>WORKERS         (30)</a:t>
          </a:r>
          <a:endParaRPr lang="en-US" sz="1800" b="1" kern="1200" dirty="0">
            <a:latin typeface="+mn-lt"/>
          </a:endParaRPr>
        </a:p>
      </dsp:txBody>
      <dsp:txXfrm>
        <a:off x="3557999" y="523343"/>
        <a:ext cx="3118246" cy="790560"/>
      </dsp:txXfrm>
    </dsp:sp>
    <dsp:sp modelId="{3B57067B-78BA-4B18-BCF4-CE0513AA8EB2}">
      <dsp:nvSpPr>
        <dsp:cNvPr id="0" name=""/>
        <dsp:cNvSpPr/>
      </dsp:nvSpPr>
      <dsp:spPr>
        <a:xfrm>
          <a:off x="7112800" y="4943"/>
          <a:ext cx="3118246" cy="51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HUMAN RESOURCES</a:t>
          </a:r>
          <a:endParaRPr lang="en-US" sz="1800" kern="1200" dirty="0"/>
        </a:p>
      </dsp:txBody>
      <dsp:txXfrm>
        <a:off x="7112800" y="4943"/>
        <a:ext cx="3118246" cy="518400"/>
      </dsp:txXfrm>
    </dsp:sp>
    <dsp:sp modelId="{9C80F6E8-E425-489E-9ADA-2BF664EE96E6}">
      <dsp:nvSpPr>
        <dsp:cNvPr id="0" name=""/>
        <dsp:cNvSpPr/>
      </dsp:nvSpPr>
      <dsp:spPr>
        <a:xfrm>
          <a:off x="7112800" y="523343"/>
          <a:ext cx="3118246" cy="790560"/>
        </a:xfrm>
        <a:prstGeom prst="rect">
          <a:avLst/>
        </a:prstGeom>
        <a:solidFill>
          <a:schemeClr val="bg2">
            <a:lumMod val="9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latin typeface="+mn-lt"/>
            </a:rPr>
            <a:t>STAFF                 (10)</a:t>
          </a:r>
          <a:endParaRPr lang="en-US" sz="1800" kern="1200" dirty="0"/>
        </a:p>
        <a:p>
          <a:pPr marL="171450" lvl="1" indent="-171450" algn="l" defTabSz="800100">
            <a:lnSpc>
              <a:spcPct val="90000"/>
            </a:lnSpc>
            <a:spcBef>
              <a:spcPct val="0"/>
            </a:spcBef>
            <a:spcAft>
              <a:spcPct val="15000"/>
            </a:spcAft>
            <a:buChar char="••"/>
          </a:pPr>
          <a:r>
            <a:rPr kumimoji="1" lang="en-US" sz="1800" b="1" i="0" u="none" strike="noStrike" kern="1200" cap="none" normalizeH="0" baseline="0" dirty="0" smtClean="0">
              <a:ln>
                <a:noFill/>
              </a:ln>
              <a:solidFill>
                <a:schemeClr val="tx1"/>
              </a:solidFill>
              <a:effectLst/>
              <a:latin typeface="+mn-lt"/>
            </a:rPr>
            <a:t>WORKERS         (20)</a:t>
          </a:r>
          <a:endParaRPr lang="en-US" sz="1800" b="1" kern="1200" dirty="0">
            <a:latin typeface="+mn-lt"/>
          </a:endParaRPr>
        </a:p>
      </dsp:txBody>
      <dsp:txXfrm>
        <a:off x="7112800" y="523343"/>
        <a:ext cx="3118246" cy="790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BCA57-356D-4444-8C18-60BEFF4D3F31}">
      <dsp:nvSpPr>
        <dsp:cNvPr id="0" name=""/>
        <dsp:cNvSpPr/>
      </dsp:nvSpPr>
      <dsp:spPr>
        <a:xfrm>
          <a:off x="3217" y="3752"/>
          <a:ext cx="3136998"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MARKETING</a:t>
          </a:r>
          <a:endParaRPr lang="en-US" sz="1900" kern="1200" dirty="0"/>
        </a:p>
      </dsp:txBody>
      <dsp:txXfrm>
        <a:off x="3217" y="3752"/>
        <a:ext cx="3136998" cy="547200"/>
      </dsp:txXfrm>
    </dsp:sp>
    <dsp:sp modelId="{2324AA08-AFC4-4E2B-B62B-CD0C7310E8F5}">
      <dsp:nvSpPr>
        <dsp:cNvPr id="0" name=""/>
        <dsp:cNvSpPr/>
      </dsp:nvSpPr>
      <dsp:spPr>
        <a:xfrm>
          <a:off x="3217" y="550952"/>
          <a:ext cx="3136998" cy="834480"/>
        </a:xfrm>
        <a:prstGeom prst="rect">
          <a:avLst/>
        </a:prstGeom>
        <a:solidFill>
          <a:schemeClr val="bg2">
            <a:lumMod val="9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smtClean="0">
              <a:latin typeface="+mn-lt"/>
            </a:rPr>
            <a:t>STAFF                 (50)</a:t>
          </a:r>
          <a:endParaRPr lang="en-US" sz="1900" kern="1200" dirty="0"/>
        </a:p>
      </dsp:txBody>
      <dsp:txXfrm>
        <a:off x="3217" y="550952"/>
        <a:ext cx="3136998" cy="834480"/>
      </dsp:txXfrm>
    </dsp:sp>
    <dsp:sp modelId="{7FB4EF83-0BA8-4BA0-A95C-92892098A3E0}">
      <dsp:nvSpPr>
        <dsp:cNvPr id="0" name=""/>
        <dsp:cNvSpPr/>
      </dsp:nvSpPr>
      <dsp:spPr>
        <a:xfrm>
          <a:off x="3579396" y="3752"/>
          <a:ext cx="3136998"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PURCHASE</a:t>
          </a:r>
          <a:endParaRPr lang="en-US" sz="1900" kern="1200" dirty="0"/>
        </a:p>
      </dsp:txBody>
      <dsp:txXfrm>
        <a:off x="3579396" y="3752"/>
        <a:ext cx="3136998" cy="547200"/>
      </dsp:txXfrm>
    </dsp:sp>
    <dsp:sp modelId="{E00BE64C-F5FA-4A8A-9732-43CC1E9B9923}">
      <dsp:nvSpPr>
        <dsp:cNvPr id="0" name=""/>
        <dsp:cNvSpPr/>
      </dsp:nvSpPr>
      <dsp:spPr>
        <a:xfrm>
          <a:off x="3579396" y="550952"/>
          <a:ext cx="3136998" cy="834480"/>
        </a:xfrm>
        <a:prstGeom prst="rect">
          <a:avLst/>
        </a:prstGeom>
        <a:solidFill>
          <a:schemeClr val="bg2">
            <a:lumMod val="9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smtClean="0">
              <a:latin typeface="+mn-lt"/>
            </a:rPr>
            <a:t>STAFF                 (15)</a:t>
          </a:r>
          <a:endParaRPr lang="en-US" sz="1900" kern="1200" dirty="0"/>
        </a:p>
      </dsp:txBody>
      <dsp:txXfrm>
        <a:off x="3579396" y="550952"/>
        <a:ext cx="3136998" cy="834480"/>
      </dsp:txXfrm>
    </dsp:sp>
    <dsp:sp modelId="{D39F4B18-A40C-4A03-B8EF-D21796A9B6A5}">
      <dsp:nvSpPr>
        <dsp:cNvPr id="0" name=""/>
        <dsp:cNvSpPr/>
      </dsp:nvSpPr>
      <dsp:spPr>
        <a:xfrm>
          <a:off x="7155574" y="3752"/>
          <a:ext cx="3136998"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ACCOUNTS</a:t>
          </a:r>
          <a:endParaRPr lang="en-US" sz="1900" kern="1200" dirty="0"/>
        </a:p>
      </dsp:txBody>
      <dsp:txXfrm>
        <a:off x="7155574" y="3752"/>
        <a:ext cx="3136998" cy="547200"/>
      </dsp:txXfrm>
    </dsp:sp>
    <dsp:sp modelId="{860C0B54-2DC8-4F08-8CC5-B7963AA3A5C5}">
      <dsp:nvSpPr>
        <dsp:cNvPr id="0" name=""/>
        <dsp:cNvSpPr/>
      </dsp:nvSpPr>
      <dsp:spPr>
        <a:xfrm>
          <a:off x="7155574" y="550952"/>
          <a:ext cx="3136998" cy="834480"/>
        </a:xfrm>
        <a:prstGeom prst="rect">
          <a:avLst/>
        </a:prstGeom>
        <a:solidFill>
          <a:schemeClr val="bg2">
            <a:lumMod val="9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smtClean="0">
              <a:latin typeface="+mn-lt"/>
            </a:rPr>
            <a:t>STAFF                 (10)</a:t>
          </a:r>
          <a:endParaRPr lang="en-US" sz="1900" kern="1200" dirty="0"/>
        </a:p>
      </dsp:txBody>
      <dsp:txXfrm>
        <a:off x="7155574" y="550952"/>
        <a:ext cx="3136998" cy="834480"/>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241EF-E705-4637-B002-9162748675D6}" type="datetimeFigureOut">
              <a:rPr lang="en-IN" smtClean="0"/>
              <a:t>01-12-2023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7F02F-2873-4B0B-9A7F-A2DF67F81E08}" type="slidenum">
              <a:rPr lang="en-IN" smtClean="0"/>
              <a:t>‹#›</a:t>
            </a:fld>
            <a:endParaRPr lang="en-IN"/>
          </a:p>
        </p:txBody>
      </p:sp>
    </p:spTree>
    <p:extLst>
      <p:ext uri="{BB962C8B-B14F-4D97-AF65-F5344CB8AC3E}">
        <p14:creationId xmlns:p14="http://schemas.microsoft.com/office/powerpoint/2010/main" val="281624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5EDBC3B8-8D85-4AEC-8AB3-BD0D0D2BF5A8}" type="datetime1">
              <a:rPr lang="en-US" smtClean="0"/>
              <a:t>12/1/2023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6BF66B-260B-4FCF-8449-5BB62214D703}" type="datetime1">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5906B71D-4C35-4AB0-87E4-5430FE6113F9}" type="datetime1">
              <a:rPr lang="en-US" smtClean="0"/>
              <a:t>12/1/2023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863678-031C-4EF5-8D23-3461A66655E6}" type="datetime1">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35DA0E10-5B2F-43E3-8CBC-BDED6C679C10}" type="datetime1">
              <a:rPr lang="en-US" smtClean="0"/>
              <a:t>12/1/2023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E8B50662-1574-4716-9A1E-A893EF26E873}" type="datetime1">
              <a:rPr lang="en-US" smtClean="0"/>
              <a:t>12/1/2023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ADCF2B86-B9E5-4717-BA78-54112DE7D120}" type="datetime1">
              <a:rPr lang="en-US" smtClean="0"/>
              <a:t>12/1/2023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5B11BF-510F-470E-A890-FB713D4828EF}" type="datetime1">
              <a:rPr lang="en-US" smtClean="0"/>
              <a:t>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EB8ED091-C05C-4633-AB38-1CF3DE0A7B59}" type="datetime1">
              <a:rPr lang="en-US" smtClean="0"/>
              <a:t>12/1/2023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5E080C-BE43-4E3F-9EAC-7753538F0E3C}" type="datetime1">
              <a:rPr lang="en-US" smtClean="0"/>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A753EC83-E2E8-4B36-9968-7F412565C5E1}" type="datetime1">
              <a:rPr lang="en-US" smtClean="0"/>
              <a:t>12/1/2023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662F2B47-FD38-40D9-AC57-2B4B24B9CAEB}" type="datetime1">
              <a:rPr lang="en-US" smtClean="0"/>
              <a:t>12/1/2023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hf hdr="0" ftr="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image" Target="../media/image6.png"/><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latin typeface="Verdana" panose="020B0604030504040204" pitchFamily="34" charset="0"/>
                <a:ea typeface="Verdana" panose="020B0604030504040204" pitchFamily="34" charset="0"/>
              </a:rPr>
              <a:t>ASSOCIATED BIOTECH</a:t>
            </a:r>
            <a:endParaRPr lang="en-IN" b="1" dirty="0">
              <a:latin typeface="Verdana" panose="020B0604030504040204" pitchFamily="34" charset="0"/>
              <a:ea typeface="Verdana" panose="020B0604030504040204" pitchFamily="34" charset="0"/>
            </a:endParaRPr>
          </a:p>
        </p:txBody>
      </p:sp>
      <p:sp>
        <p:nvSpPr>
          <p:cNvPr id="3" name="Subtitle 2"/>
          <p:cNvSpPr>
            <a:spLocks noGrp="1"/>
          </p:cNvSpPr>
          <p:nvPr>
            <p:ph type="subTitle" idx="1"/>
          </p:nvPr>
        </p:nvSpPr>
        <p:spPr/>
        <p:txBody>
          <a:bodyPr>
            <a:normAutofit fontScale="92500"/>
          </a:bodyPr>
          <a:lstStyle/>
          <a:p>
            <a:r>
              <a:rPr lang="en-IN" sz="2400" dirty="0" smtClean="0">
                <a:latin typeface="Verdana" panose="020B0604030504040204" pitchFamily="34" charset="0"/>
                <a:ea typeface="Verdana" panose="020B0604030504040204" pitchFamily="34" charset="0"/>
                <a:cs typeface="Arial" panose="020B0604020202020204" pitchFamily="34" charset="0"/>
              </a:rPr>
              <a:t>Things Get Better With Quality</a:t>
            </a:r>
            <a:r>
              <a:rPr lang="en-IN" sz="2400" b="1" dirty="0" smtClean="0">
                <a:latin typeface="Verdana" panose="020B0604030504040204" pitchFamily="34" charset="0"/>
                <a:ea typeface="Verdana" panose="020B0604030504040204" pitchFamily="34" charset="0"/>
                <a:cs typeface="Arial" panose="020B0604020202020204" pitchFamily="34" charset="0"/>
              </a:rPr>
              <a:t>.</a:t>
            </a:r>
          </a:p>
          <a:p>
            <a:r>
              <a:rPr lang="en-IN" b="1" dirty="0" smtClean="0">
                <a:latin typeface="Verdana" panose="020B0604030504040204" pitchFamily="34" charset="0"/>
                <a:ea typeface="Verdana" panose="020B0604030504040204" pitchFamily="34" charset="0"/>
                <a:cs typeface="Arial" panose="020B0604020202020204" pitchFamily="34" charset="0"/>
              </a:rPr>
              <a:t>                          </a:t>
            </a:r>
          </a:p>
          <a:p>
            <a:r>
              <a:rPr lang="en-IN" dirty="0" smtClean="0"/>
              <a:t>                                                                                                        www.associatedbiotech.com</a:t>
            </a:r>
          </a:p>
        </p:txBody>
      </p:sp>
      <p:pic>
        <p:nvPicPr>
          <p:cNvPr id="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3307" y="1239715"/>
            <a:ext cx="1230923" cy="615462"/>
          </a:xfrm>
          <a:prstGeom prst="rect">
            <a:avLst/>
          </a:prstGeom>
          <a:noFill/>
          <a:ln w="9525">
            <a:noFill/>
            <a:miter lim="800000"/>
            <a:headEnd/>
            <a:tailEnd/>
          </a:ln>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
        <p:nvSpPr>
          <p:cNvPr id="6" name="Date Placeholder 5"/>
          <p:cNvSpPr>
            <a:spLocks noGrp="1"/>
          </p:cNvSpPr>
          <p:nvPr>
            <p:ph type="dt" sz="half" idx="10"/>
          </p:nvPr>
        </p:nvSpPr>
        <p:spPr/>
        <p:txBody>
          <a:bodyPr/>
          <a:lstStyle/>
          <a:p>
            <a:fld id="{BC4491B4-F925-43AB-A7BD-F0B67807BCF1}"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280213001"/>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946" y="334108"/>
            <a:ext cx="10119946" cy="817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latin typeface="Verdana" panose="020B0604030504040204" pitchFamily="34" charset="0"/>
                <a:ea typeface="Verdana" panose="020B0604030504040204" pitchFamily="34" charset="0"/>
              </a:rPr>
              <a:t>PLANT LAYOUT CEPHALASPORIN BLOCK</a:t>
            </a:r>
            <a:endParaRPr lang="en-IN" sz="2800" dirty="0">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540723"/>
            <a:ext cx="826477" cy="465994"/>
          </a:xfrm>
          <a:prstGeom prst="rect">
            <a:avLst/>
          </a:prstGeom>
          <a:noFill/>
          <a:ln w="9525">
            <a:noFill/>
            <a:miter lim="800000"/>
            <a:headEnd/>
            <a:tailEnd/>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1327636"/>
            <a:ext cx="9713015" cy="5544000"/>
          </a:xfrm>
          <a:prstGeom prst="rect">
            <a:avLst/>
          </a:prstGeom>
          <a:effectLst/>
        </p:spPr>
      </p:pic>
      <p:sp>
        <p:nvSpPr>
          <p:cNvPr id="5" name="Date Placeholder 4"/>
          <p:cNvSpPr>
            <a:spLocks noGrp="1"/>
          </p:cNvSpPr>
          <p:nvPr>
            <p:ph type="dt" sz="half" idx="10"/>
          </p:nvPr>
        </p:nvSpPr>
        <p:spPr/>
        <p:txBody>
          <a:bodyPr/>
          <a:lstStyle/>
          <a:p>
            <a:fld id="{A1D8F64B-D1A2-47CE-B357-0A57AD4D0D1A}"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574898675"/>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946" y="334108"/>
            <a:ext cx="10119946" cy="817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latin typeface="Verdana" panose="020B0604030504040204" pitchFamily="34" charset="0"/>
                <a:ea typeface="Verdana" panose="020B0604030504040204" pitchFamily="34" charset="0"/>
              </a:rPr>
              <a:t>PLANT LAYOUT GENERAL BLOCK</a:t>
            </a:r>
            <a:endParaRPr lang="en-IN" sz="3200" dirty="0">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540723"/>
            <a:ext cx="826477" cy="465994"/>
          </a:xfrm>
          <a:prstGeom prst="rect">
            <a:avLst/>
          </a:prstGeom>
          <a:noFill/>
          <a:ln w="9525">
            <a:noFill/>
            <a:miter lim="800000"/>
            <a:headEnd/>
            <a:tailEnd/>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2240" y="1213332"/>
            <a:ext cx="9707520" cy="5503991"/>
          </a:xfrm>
          <a:prstGeom prst="rect">
            <a:avLst/>
          </a:prstGeom>
        </p:spPr>
      </p:pic>
      <p:sp>
        <p:nvSpPr>
          <p:cNvPr id="5" name="Date Placeholder 4"/>
          <p:cNvSpPr>
            <a:spLocks noGrp="1"/>
          </p:cNvSpPr>
          <p:nvPr>
            <p:ph type="dt" sz="half" idx="10"/>
          </p:nvPr>
        </p:nvSpPr>
        <p:spPr/>
        <p:txBody>
          <a:bodyPr/>
          <a:lstStyle/>
          <a:p>
            <a:fld id="{60452CB4-7EA8-42C4-BFE0-43CE339A73A5}"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743886440"/>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538" y="606669"/>
            <a:ext cx="10920047" cy="817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latin typeface="Verdana" panose="020B0604030504040204" pitchFamily="34" charset="0"/>
                <a:ea typeface="Verdana" panose="020B0604030504040204" pitchFamily="34" charset="0"/>
              </a:rPr>
              <a:t>MANUFACTURING CAPACITY (PER MONTH)</a:t>
            </a:r>
            <a:endParaRPr lang="en-IN" sz="3200" dirty="0">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8216" y="782514"/>
            <a:ext cx="826477" cy="465994"/>
          </a:xfrm>
          <a:prstGeom prst="rect">
            <a:avLst/>
          </a:prstGeom>
          <a:noFill/>
          <a:ln w="9525">
            <a:noFill/>
            <a:miter lim="800000"/>
            <a:headEnd/>
            <a:tailEnd/>
          </a:ln>
        </p:spPr>
      </p:pic>
      <p:graphicFrame>
        <p:nvGraphicFramePr>
          <p:cNvPr id="4" name="Content Placeholder 3"/>
          <p:cNvGraphicFramePr>
            <a:graphicFrameLocks/>
          </p:cNvGraphicFramePr>
          <p:nvPr>
            <p:extLst>
              <p:ext uri="{D42A27DB-BD31-4B8C-83A1-F6EECF244321}">
                <p14:modId xmlns:p14="http://schemas.microsoft.com/office/powerpoint/2010/main" val="191386179"/>
              </p:ext>
            </p:extLst>
          </p:nvPr>
        </p:nvGraphicFramePr>
        <p:xfrm>
          <a:off x="993532" y="1723292"/>
          <a:ext cx="10075984" cy="4888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3611443A-CC92-4DE1-B954-095788FC6515}"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849565555"/>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738" y="430822"/>
            <a:ext cx="9926515" cy="905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dirty="0" smtClean="0">
                <a:latin typeface="Verdana" panose="020B0604030504040204" pitchFamily="34" charset="0"/>
                <a:ea typeface="Verdana" panose="020B0604030504040204" pitchFamily="34" charset="0"/>
              </a:rPr>
              <a:t>PLANT AREA</a:t>
            </a:r>
            <a:endParaRPr lang="en-IN" sz="4400" dirty="0">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1" y="650629"/>
            <a:ext cx="826477" cy="465994"/>
          </a:xfrm>
          <a:prstGeom prst="rect">
            <a:avLst/>
          </a:prstGeom>
          <a:noFill/>
          <a:ln w="9525">
            <a:noFill/>
            <a:miter lim="800000"/>
            <a:headEnd/>
            <a:tailEnd/>
          </a:ln>
        </p:spPr>
      </p:pic>
      <p:sp>
        <p:nvSpPr>
          <p:cNvPr id="6" name="Title 1"/>
          <p:cNvSpPr txBox="1">
            <a:spLocks/>
          </p:cNvSpPr>
          <p:nvPr/>
        </p:nvSpPr>
        <p:spPr>
          <a:xfrm>
            <a:off x="914400" y="274638"/>
            <a:ext cx="7772400" cy="1143000"/>
          </a:xfrm>
          <a:prstGeom prst="rect">
            <a:avLst/>
          </a:prstGeom>
          <a:effectLst>
            <a:outerShdw blurRad="50800" dist="38100" dir="2700000" algn="tl" rotWithShape="0">
              <a:prstClr val="black">
                <a:alpha val="40000"/>
              </a:prstClr>
            </a:outerShdw>
          </a:effectLst>
        </p:spPr>
        <p:txBody>
          <a:bodyPr>
            <a:normAutofit fontScale="97500"/>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kumimoji="1" lang="en-US" b="1" dirty="0" smtClean="0">
                <a:solidFill>
                  <a:srgbClr val="D60093"/>
                </a:solidFill>
                <a:latin typeface="Times New Roman" pitchFamily="18" charset="0"/>
              </a:rPr>
              <a:t/>
            </a:r>
            <a:br>
              <a:rPr kumimoji="1" lang="en-US" b="1" dirty="0" smtClean="0">
                <a:solidFill>
                  <a:srgbClr val="D60093"/>
                </a:solidFill>
                <a:latin typeface="Times New Roman" pitchFamily="18" charset="0"/>
              </a:rPr>
            </a:br>
            <a:endParaRPr lang="en-US" dirty="0">
              <a:solidFill>
                <a:srgbClr val="D60093"/>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2265783082"/>
              </p:ext>
            </p:extLst>
          </p:nvPr>
        </p:nvGraphicFramePr>
        <p:xfrm>
          <a:off x="1723292" y="1969477"/>
          <a:ext cx="8449408" cy="4607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5714999" y="5090746"/>
            <a:ext cx="6040315" cy="800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lvl="0" indent="-457200">
              <a:buFont typeface="Arial" panose="020B0604020202020204" pitchFamily="34" charset="0"/>
              <a:buChar char="•"/>
            </a:pPr>
            <a:r>
              <a:rPr kumimoji="1" lang="en-US" sz="3200" b="1" dirty="0" smtClean="0">
                <a:latin typeface="Times New Roman" pitchFamily="18" charset="0"/>
              </a:rPr>
              <a:t>1400 Sq. Mt.</a:t>
            </a:r>
            <a:endParaRPr lang="en-US" sz="3200" dirty="0"/>
          </a:p>
        </p:txBody>
      </p:sp>
      <p:sp>
        <p:nvSpPr>
          <p:cNvPr id="4" name="Date Placeholder 3"/>
          <p:cNvSpPr>
            <a:spLocks noGrp="1"/>
          </p:cNvSpPr>
          <p:nvPr>
            <p:ph type="dt" sz="half" idx="10"/>
          </p:nvPr>
        </p:nvSpPr>
        <p:spPr/>
        <p:txBody>
          <a:bodyPr/>
          <a:lstStyle/>
          <a:p>
            <a:fld id="{55F63696-059C-4D0E-BDF1-9E39AE8AC13A}" type="datetime1">
              <a:rPr lang="en-US" smtClean="0"/>
              <a:t>12/1/2023</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593858559"/>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685" y="422031"/>
            <a:ext cx="10295792" cy="773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smtClean="0">
                <a:latin typeface="Verdana" panose="020B0604030504040204" pitchFamily="34" charset="0"/>
                <a:ea typeface="Verdana" panose="020B0604030504040204" pitchFamily="34" charset="0"/>
              </a:rPr>
              <a:t>OUR EMPLOYEES OUR STRENGTH</a:t>
            </a:r>
            <a:endParaRPr lang="en-IN" sz="3600" dirty="0">
              <a:latin typeface="Verdana" panose="020B0604030504040204" pitchFamily="34" charset="0"/>
              <a:ea typeface="Verdana" panose="020B0604030504040204" pitchFamily="34" charset="0"/>
            </a:endParaRPr>
          </a:p>
        </p:txBody>
      </p:sp>
      <p:graphicFrame>
        <p:nvGraphicFramePr>
          <p:cNvPr id="3" name="Diagram 2"/>
          <p:cNvGraphicFramePr/>
          <p:nvPr>
            <p:extLst>
              <p:ext uri="{D42A27DB-BD31-4B8C-83A1-F6EECF244321}">
                <p14:modId xmlns:p14="http://schemas.microsoft.com/office/powerpoint/2010/main" val="1581896317"/>
              </p:ext>
            </p:extLst>
          </p:nvPr>
        </p:nvGraphicFramePr>
        <p:xfrm>
          <a:off x="879231" y="1670537"/>
          <a:ext cx="10234246" cy="1318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2931458187"/>
              </p:ext>
            </p:extLst>
          </p:nvPr>
        </p:nvGraphicFramePr>
        <p:xfrm>
          <a:off x="879231" y="3217986"/>
          <a:ext cx="10234245" cy="13188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val="1564766616"/>
              </p:ext>
            </p:extLst>
          </p:nvPr>
        </p:nvGraphicFramePr>
        <p:xfrm>
          <a:off x="817685" y="4906107"/>
          <a:ext cx="10295791" cy="13891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6" name="Picture 5"/>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19908" y="575895"/>
            <a:ext cx="826477" cy="465994"/>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6C1C80AA-15BA-4D58-98D0-56586338FA50}" type="datetime1">
              <a:rPr lang="en-US" smtClean="0"/>
              <a:t>12/1/2023</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636600842"/>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516324" cy="2456442"/>
          </a:xfrm>
        </p:spPr>
        <p:txBody>
          <a:bodyPr/>
          <a:lstStyle/>
          <a:p>
            <a:r>
              <a:rPr kumimoji="1" lang="en-US" sz="3200" dirty="0">
                <a:solidFill>
                  <a:schemeClr val="bg1"/>
                </a:solidFill>
                <a:latin typeface="Verdana" panose="020B0604030504040204" pitchFamily="34" charset="0"/>
                <a:ea typeface="Verdana" panose="020B0604030504040204" pitchFamily="34" charset="0"/>
              </a:rPr>
              <a:t>ORGANOGRAM</a:t>
            </a:r>
            <a:r>
              <a:rPr kumimoji="1" lang="en-US" b="1" dirty="0">
                <a:solidFill>
                  <a:schemeClr val="bg1"/>
                </a:solidFill>
                <a:latin typeface="Times New Roman" pitchFamily="18" charset="0"/>
              </a:rPr>
              <a:t/>
            </a:r>
            <a:br>
              <a:rPr kumimoji="1" lang="en-US" b="1" dirty="0">
                <a:solidFill>
                  <a:schemeClr val="bg1"/>
                </a:solidFill>
                <a:latin typeface="Times New Roman" pitchFamily="18" charset="0"/>
              </a:rPr>
            </a:br>
            <a:endParaRPr lang="en-IN" dirty="0">
              <a:solidFill>
                <a:schemeClr val="bg1"/>
              </a:solidFill>
            </a:endParaRPr>
          </a:p>
        </p:txBody>
      </p:sp>
      <p:sp>
        <p:nvSpPr>
          <p:cNvPr id="38" name="Oval 70"/>
          <p:cNvSpPr>
            <a:spLocks noChangeArrowheads="1"/>
          </p:cNvSpPr>
          <p:nvPr/>
        </p:nvSpPr>
        <p:spPr bwMode="auto">
          <a:xfrm>
            <a:off x="6675196" y="1650254"/>
            <a:ext cx="2732573" cy="788146"/>
          </a:xfrm>
          <a:prstGeom prst="ellipse">
            <a:avLst/>
          </a:prstGeom>
          <a:solidFill>
            <a:schemeClr val="accent1"/>
          </a:solidFill>
          <a:ln w="9525" algn="ctr">
            <a:solidFill>
              <a:schemeClr val="tx1"/>
            </a:solidFill>
            <a:round/>
            <a:headEnd/>
            <a:tailEnd/>
          </a:ln>
        </p:spPr>
        <p:txBody>
          <a:bodyPr/>
          <a:lstStyle/>
          <a:p>
            <a:pPr algn="ctr"/>
            <a:r>
              <a:rPr lang="en-US" sz="1400" b="1" dirty="0" smtClean="0">
                <a:solidFill>
                  <a:schemeClr val="bg1"/>
                </a:solidFill>
                <a:cs typeface="Times New Roman" pitchFamily="18" charset="0"/>
              </a:rPr>
              <a:t>Managing Director</a:t>
            </a:r>
            <a:endParaRPr lang="en-US" sz="1400" b="1" dirty="0">
              <a:solidFill>
                <a:schemeClr val="bg1"/>
              </a:solidFill>
              <a:cs typeface="Times New Roman" pitchFamily="18" charset="0"/>
            </a:endParaRPr>
          </a:p>
          <a:p>
            <a:pPr algn="ctr"/>
            <a:r>
              <a:rPr lang="en-US" sz="1400" b="1" dirty="0">
                <a:solidFill>
                  <a:schemeClr val="bg1"/>
                </a:solidFill>
                <a:cs typeface="Times New Roman" pitchFamily="18" charset="0"/>
              </a:rPr>
              <a:t>Mr. Sanjeev Goel</a:t>
            </a:r>
          </a:p>
        </p:txBody>
      </p:sp>
      <p:cxnSp>
        <p:nvCxnSpPr>
          <p:cNvPr id="39" name="Straight Arrow Connector 77"/>
          <p:cNvCxnSpPr>
            <a:cxnSpLocks noChangeShapeType="1"/>
          </p:cNvCxnSpPr>
          <p:nvPr/>
        </p:nvCxnSpPr>
        <p:spPr bwMode="auto">
          <a:xfrm>
            <a:off x="8115546" y="2340105"/>
            <a:ext cx="8546" cy="794355"/>
          </a:xfrm>
          <a:prstGeom prst="straightConnector1">
            <a:avLst/>
          </a:prstGeom>
          <a:noFill/>
          <a:ln w="9525" algn="ctr">
            <a:solidFill>
              <a:schemeClr val="tx1"/>
            </a:solidFill>
            <a:round/>
            <a:headEnd/>
            <a:tailEnd type="arrow" w="med" len="med"/>
          </a:ln>
        </p:spPr>
      </p:cxnSp>
      <p:cxnSp>
        <p:nvCxnSpPr>
          <p:cNvPr id="40" name="Straight Connector 79"/>
          <p:cNvCxnSpPr>
            <a:cxnSpLocks noChangeShapeType="1"/>
          </p:cNvCxnSpPr>
          <p:nvPr/>
        </p:nvCxnSpPr>
        <p:spPr bwMode="auto">
          <a:xfrm>
            <a:off x="4584220" y="3130062"/>
            <a:ext cx="7540372" cy="8792"/>
          </a:xfrm>
          <a:prstGeom prst="line">
            <a:avLst/>
          </a:prstGeom>
          <a:noFill/>
          <a:ln w="9525" algn="ctr">
            <a:solidFill>
              <a:schemeClr val="tx1"/>
            </a:solidFill>
            <a:round/>
            <a:headEnd/>
            <a:tailEnd/>
          </a:ln>
        </p:spPr>
      </p:cxnSp>
      <p:cxnSp>
        <p:nvCxnSpPr>
          <p:cNvPr id="42" name="Straight Arrow Connector 82"/>
          <p:cNvCxnSpPr>
            <a:cxnSpLocks noChangeShapeType="1"/>
          </p:cNvCxnSpPr>
          <p:nvPr/>
        </p:nvCxnSpPr>
        <p:spPr bwMode="auto">
          <a:xfrm rot="5400000">
            <a:off x="5652112" y="3496964"/>
            <a:ext cx="381000" cy="1588"/>
          </a:xfrm>
          <a:prstGeom prst="straightConnector1">
            <a:avLst/>
          </a:prstGeom>
          <a:noFill/>
          <a:ln w="9525" algn="ctr">
            <a:solidFill>
              <a:schemeClr val="tx1"/>
            </a:solidFill>
            <a:round/>
            <a:headEnd/>
            <a:tailEnd type="arrow" w="med" len="med"/>
          </a:ln>
        </p:spPr>
      </p:cxnSp>
      <p:cxnSp>
        <p:nvCxnSpPr>
          <p:cNvPr id="43" name="Straight Arrow Connector 83"/>
          <p:cNvCxnSpPr>
            <a:cxnSpLocks noChangeShapeType="1"/>
          </p:cNvCxnSpPr>
          <p:nvPr/>
        </p:nvCxnSpPr>
        <p:spPr bwMode="auto">
          <a:xfrm rot="5400000">
            <a:off x="6534273" y="3404760"/>
            <a:ext cx="381000" cy="1588"/>
          </a:xfrm>
          <a:prstGeom prst="straightConnector1">
            <a:avLst/>
          </a:prstGeom>
          <a:noFill/>
          <a:ln w="9525" algn="ctr">
            <a:solidFill>
              <a:schemeClr val="tx1"/>
            </a:solidFill>
            <a:round/>
            <a:headEnd/>
            <a:tailEnd type="arrow" w="med" len="med"/>
          </a:ln>
        </p:spPr>
      </p:cxnSp>
      <p:cxnSp>
        <p:nvCxnSpPr>
          <p:cNvPr id="44" name="Straight Arrow Connector 84"/>
          <p:cNvCxnSpPr>
            <a:cxnSpLocks noChangeShapeType="1"/>
          </p:cNvCxnSpPr>
          <p:nvPr/>
        </p:nvCxnSpPr>
        <p:spPr bwMode="auto">
          <a:xfrm rot="5400000">
            <a:off x="7925840" y="3409158"/>
            <a:ext cx="381000" cy="1587"/>
          </a:xfrm>
          <a:prstGeom prst="straightConnector1">
            <a:avLst/>
          </a:prstGeom>
          <a:noFill/>
          <a:ln w="9525" algn="ctr">
            <a:solidFill>
              <a:schemeClr val="tx1"/>
            </a:solidFill>
            <a:round/>
            <a:headEnd/>
            <a:tailEnd type="arrow" w="med" len="med"/>
          </a:ln>
        </p:spPr>
      </p:cxnSp>
      <p:cxnSp>
        <p:nvCxnSpPr>
          <p:cNvPr id="45" name="Straight Arrow Connector 85"/>
          <p:cNvCxnSpPr>
            <a:cxnSpLocks noChangeShapeType="1"/>
          </p:cNvCxnSpPr>
          <p:nvPr/>
        </p:nvCxnSpPr>
        <p:spPr bwMode="auto">
          <a:xfrm rot="5400000">
            <a:off x="4835648" y="3542507"/>
            <a:ext cx="381000" cy="1587"/>
          </a:xfrm>
          <a:prstGeom prst="straightConnector1">
            <a:avLst/>
          </a:prstGeom>
          <a:noFill/>
          <a:ln w="9525" algn="ctr">
            <a:solidFill>
              <a:schemeClr val="tx1"/>
            </a:solidFill>
            <a:round/>
            <a:headEnd/>
            <a:tailEnd type="arrow" w="med" len="med"/>
          </a:ln>
        </p:spPr>
      </p:cxnSp>
      <p:cxnSp>
        <p:nvCxnSpPr>
          <p:cNvPr id="46" name="Straight Arrow Connector 86"/>
          <p:cNvCxnSpPr>
            <a:cxnSpLocks noChangeShapeType="1"/>
          </p:cNvCxnSpPr>
          <p:nvPr/>
        </p:nvCxnSpPr>
        <p:spPr bwMode="auto">
          <a:xfrm rot="5400000">
            <a:off x="10545637" y="3435534"/>
            <a:ext cx="381000" cy="1587"/>
          </a:xfrm>
          <a:prstGeom prst="straightConnector1">
            <a:avLst/>
          </a:prstGeom>
          <a:noFill/>
          <a:ln w="9525" algn="ctr">
            <a:solidFill>
              <a:schemeClr val="tx1"/>
            </a:solidFill>
            <a:round/>
            <a:headEnd/>
            <a:tailEnd type="arrow" w="med" len="med"/>
          </a:ln>
        </p:spPr>
      </p:cxnSp>
      <p:cxnSp>
        <p:nvCxnSpPr>
          <p:cNvPr id="47" name="Straight Arrow Connector 87"/>
          <p:cNvCxnSpPr>
            <a:cxnSpLocks noChangeShapeType="1"/>
          </p:cNvCxnSpPr>
          <p:nvPr/>
        </p:nvCxnSpPr>
        <p:spPr bwMode="auto">
          <a:xfrm rot="5400000">
            <a:off x="11503695" y="3474426"/>
            <a:ext cx="381000" cy="1588"/>
          </a:xfrm>
          <a:prstGeom prst="straightConnector1">
            <a:avLst/>
          </a:prstGeom>
          <a:noFill/>
          <a:ln w="9525" algn="ctr">
            <a:solidFill>
              <a:schemeClr val="tx1"/>
            </a:solidFill>
            <a:round/>
            <a:headEnd/>
            <a:tailEnd type="arrow" w="med" len="med"/>
          </a:ln>
        </p:spPr>
      </p:cxnSp>
      <p:sp>
        <p:nvSpPr>
          <p:cNvPr id="48" name="Rectangle 88"/>
          <p:cNvSpPr>
            <a:spLocks noChangeArrowheads="1"/>
          </p:cNvSpPr>
          <p:nvPr/>
        </p:nvSpPr>
        <p:spPr bwMode="auto">
          <a:xfrm>
            <a:off x="4665052" y="3733800"/>
            <a:ext cx="667360" cy="838200"/>
          </a:xfrm>
          <a:prstGeom prst="rect">
            <a:avLst/>
          </a:prstGeom>
          <a:solidFill>
            <a:schemeClr val="bg2">
              <a:lumMod val="90000"/>
            </a:schemeClr>
          </a:solidFill>
          <a:ln w="9525" algn="ctr">
            <a:solidFill>
              <a:schemeClr val="tx1"/>
            </a:solidFill>
            <a:round/>
            <a:headEnd/>
            <a:tailEnd/>
          </a:ln>
        </p:spPr>
        <p:txBody>
          <a:bodyPr/>
          <a:lstStyle/>
          <a:p>
            <a:pPr algn="ctr"/>
            <a:r>
              <a:rPr lang="en-US" sz="1200">
                <a:latin typeface="Times New Roman" pitchFamily="18" charset="0"/>
                <a:cs typeface="Times New Roman" pitchFamily="18" charset="0"/>
              </a:rPr>
              <a:t>Head</a:t>
            </a:r>
          </a:p>
          <a:p>
            <a:pPr algn="ctr"/>
            <a:r>
              <a:rPr lang="en-US" sz="1200">
                <a:latin typeface="Times New Roman" pitchFamily="18" charset="0"/>
                <a:cs typeface="Times New Roman" pitchFamily="18" charset="0"/>
              </a:rPr>
              <a:t>QA</a:t>
            </a:r>
          </a:p>
        </p:txBody>
      </p:sp>
      <p:sp>
        <p:nvSpPr>
          <p:cNvPr id="49" name="Rectangle 89"/>
          <p:cNvSpPr>
            <a:spLocks noChangeArrowheads="1"/>
          </p:cNvSpPr>
          <p:nvPr/>
        </p:nvSpPr>
        <p:spPr bwMode="auto">
          <a:xfrm>
            <a:off x="5462954" y="3733800"/>
            <a:ext cx="757729" cy="838200"/>
          </a:xfrm>
          <a:prstGeom prst="rect">
            <a:avLst/>
          </a:prstGeom>
          <a:solidFill>
            <a:schemeClr val="bg2">
              <a:lumMod val="90000"/>
            </a:schemeClr>
          </a:solidFill>
          <a:ln w="9525" algn="ctr">
            <a:solidFill>
              <a:schemeClr val="tx1"/>
            </a:solidFill>
            <a:round/>
            <a:headEnd/>
            <a:tailEnd/>
          </a:ln>
        </p:spPr>
        <p:txBody>
          <a:bodyPr/>
          <a:lstStyle/>
          <a:p>
            <a:pPr algn="ctr"/>
            <a:r>
              <a:rPr lang="en-US" sz="1200" dirty="0">
                <a:latin typeface="Times New Roman" pitchFamily="18" charset="0"/>
                <a:cs typeface="Times New Roman" pitchFamily="18" charset="0"/>
              </a:rPr>
              <a:t>Head</a:t>
            </a:r>
          </a:p>
          <a:p>
            <a:pPr algn="ctr"/>
            <a:r>
              <a:rPr lang="en-US" sz="1200" dirty="0">
                <a:latin typeface="Times New Roman" pitchFamily="18" charset="0"/>
                <a:cs typeface="Times New Roman" pitchFamily="18" charset="0"/>
              </a:rPr>
              <a:t>QC</a:t>
            </a:r>
          </a:p>
        </p:txBody>
      </p:sp>
      <p:sp>
        <p:nvSpPr>
          <p:cNvPr id="50" name="Rectangle 90"/>
          <p:cNvSpPr>
            <a:spLocks noChangeArrowheads="1"/>
          </p:cNvSpPr>
          <p:nvPr/>
        </p:nvSpPr>
        <p:spPr bwMode="auto">
          <a:xfrm>
            <a:off x="6373084" y="3733800"/>
            <a:ext cx="790208" cy="838200"/>
          </a:xfrm>
          <a:prstGeom prst="rect">
            <a:avLst/>
          </a:prstGeom>
          <a:solidFill>
            <a:schemeClr val="bg2">
              <a:lumMod val="90000"/>
            </a:schemeClr>
          </a:solidFill>
          <a:ln w="9525" algn="ctr">
            <a:solidFill>
              <a:schemeClr val="tx1"/>
            </a:solidFill>
            <a:round/>
            <a:headEnd/>
            <a:tailEnd/>
          </a:ln>
        </p:spPr>
        <p:txBody>
          <a:bodyPr/>
          <a:lstStyle/>
          <a:p>
            <a:pPr algn="ctr"/>
            <a:r>
              <a:rPr lang="en-US" sz="1200" dirty="0">
                <a:latin typeface="Times New Roman" pitchFamily="18" charset="0"/>
                <a:cs typeface="Times New Roman" pitchFamily="18" charset="0"/>
              </a:rPr>
              <a:t>Head</a:t>
            </a:r>
          </a:p>
          <a:p>
            <a:pPr algn="ctr"/>
            <a:r>
              <a:rPr lang="en-US" sz="1200" dirty="0">
                <a:latin typeface="Times New Roman" pitchFamily="18" charset="0"/>
                <a:cs typeface="Times New Roman" pitchFamily="18" charset="0"/>
              </a:rPr>
              <a:t>Warehouse</a:t>
            </a:r>
          </a:p>
          <a:p>
            <a:endParaRPr lang="en-US" sz="1400" dirty="0"/>
          </a:p>
        </p:txBody>
      </p:sp>
      <p:sp>
        <p:nvSpPr>
          <p:cNvPr id="51" name="Rectangle 91"/>
          <p:cNvSpPr>
            <a:spLocks noChangeArrowheads="1"/>
          </p:cNvSpPr>
          <p:nvPr/>
        </p:nvSpPr>
        <p:spPr bwMode="auto">
          <a:xfrm>
            <a:off x="7342557" y="3733800"/>
            <a:ext cx="1828059" cy="838200"/>
          </a:xfrm>
          <a:prstGeom prst="rect">
            <a:avLst/>
          </a:prstGeom>
          <a:solidFill>
            <a:schemeClr val="bg2">
              <a:lumMod val="90000"/>
            </a:schemeClr>
          </a:solidFill>
          <a:ln w="9525" algn="ctr">
            <a:solidFill>
              <a:schemeClr val="tx1"/>
            </a:solidFill>
            <a:round/>
            <a:headEnd/>
            <a:tailEnd/>
          </a:ln>
        </p:spPr>
        <p:txBody>
          <a:bodyPr/>
          <a:lstStyle/>
          <a:p>
            <a:pPr algn="ctr"/>
            <a:r>
              <a:rPr lang="en-US" sz="1200" dirty="0">
                <a:latin typeface="Times New Roman" pitchFamily="18" charset="0"/>
                <a:cs typeface="Times New Roman" pitchFamily="18" charset="0"/>
              </a:rPr>
              <a:t>Head</a:t>
            </a:r>
          </a:p>
          <a:p>
            <a:pPr algn="ctr"/>
            <a:r>
              <a:rPr lang="en-US" sz="1200" dirty="0">
                <a:latin typeface="Times New Roman" pitchFamily="18" charset="0"/>
                <a:cs typeface="Times New Roman" pitchFamily="18" charset="0"/>
              </a:rPr>
              <a:t>Production</a:t>
            </a:r>
          </a:p>
        </p:txBody>
      </p:sp>
      <p:sp>
        <p:nvSpPr>
          <p:cNvPr id="52" name="Rectangle 92"/>
          <p:cNvSpPr>
            <a:spLocks noChangeArrowheads="1"/>
          </p:cNvSpPr>
          <p:nvPr/>
        </p:nvSpPr>
        <p:spPr bwMode="auto">
          <a:xfrm>
            <a:off x="9299570" y="3733800"/>
            <a:ext cx="838201" cy="838200"/>
          </a:xfrm>
          <a:prstGeom prst="rect">
            <a:avLst/>
          </a:prstGeom>
          <a:solidFill>
            <a:schemeClr val="bg2">
              <a:lumMod val="90000"/>
            </a:schemeClr>
          </a:solidFill>
          <a:ln w="9525" algn="ctr">
            <a:solidFill>
              <a:schemeClr val="tx1"/>
            </a:solidFill>
            <a:round/>
            <a:headEnd/>
            <a:tailEnd/>
          </a:ln>
        </p:spPr>
        <p:txBody>
          <a:bodyPr/>
          <a:lstStyle/>
          <a:p>
            <a:pPr algn="ctr"/>
            <a:r>
              <a:rPr lang="en-US" sz="1200">
                <a:latin typeface="Times New Roman" pitchFamily="18" charset="0"/>
                <a:cs typeface="Times New Roman" pitchFamily="18" charset="0"/>
              </a:rPr>
              <a:t>Head</a:t>
            </a:r>
          </a:p>
          <a:p>
            <a:pPr algn="ctr"/>
            <a:r>
              <a:rPr lang="en-US" sz="1200">
                <a:latin typeface="Times New Roman" pitchFamily="18" charset="0"/>
                <a:cs typeface="Times New Roman" pitchFamily="18" charset="0"/>
              </a:rPr>
              <a:t>HR</a:t>
            </a:r>
          </a:p>
        </p:txBody>
      </p:sp>
      <p:sp>
        <p:nvSpPr>
          <p:cNvPr id="53" name="Rectangle 93"/>
          <p:cNvSpPr>
            <a:spLocks noChangeArrowheads="1"/>
          </p:cNvSpPr>
          <p:nvPr/>
        </p:nvSpPr>
        <p:spPr bwMode="auto">
          <a:xfrm>
            <a:off x="10317036" y="3733800"/>
            <a:ext cx="839789" cy="838200"/>
          </a:xfrm>
          <a:prstGeom prst="rect">
            <a:avLst/>
          </a:prstGeom>
          <a:solidFill>
            <a:schemeClr val="bg2">
              <a:lumMod val="90000"/>
            </a:schemeClr>
          </a:solidFill>
          <a:ln w="9525" algn="ctr">
            <a:solidFill>
              <a:schemeClr val="tx1"/>
            </a:solidFill>
            <a:round/>
            <a:headEnd/>
            <a:tailEnd/>
          </a:ln>
        </p:spPr>
        <p:txBody>
          <a:bodyPr/>
          <a:lstStyle/>
          <a:p>
            <a:pPr algn="ctr"/>
            <a:r>
              <a:rPr lang="en-US" sz="1200" dirty="0">
                <a:latin typeface="Times New Roman" pitchFamily="18" charset="0"/>
                <a:cs typeface="Times New Roman" pitchFamily="18" charset="0"/>
              </a:rPr>
              <a:t>Head</a:t>
            </a:r>
          </a:p>
          <a:p>
            <a:pPr algn="ctr"/>
            <a:r>
              <a:rPr lang="en-US" sz="1200" dirty="0">
                <a:latin typeface="Times New Roman" pitchFamily="18" charset="0"/>
                <a:cs typeface="Times New Roman" pitchFamily="18" charset="0"/>
              </a:rPr>
              <a:t>Engineering</a:t>
            </a:r>
          </a:p>
        </p:txBody>
      </p:sp>
      <p:sp>
        <p:nvSpPr>
          <p:cNvPr id="54" name="Rectangle 94"/>
          <p:cNvSpPr>
            <a:spLocks noChangeArrowheads="1"/>
          </p:cNvSpPr>
          <p:nvPr/>
        </p:nvSpPr>
        <p:spPr bwMode="auto">
          <a:xfrm>
            <a:off x="11333284" y="3733800"/>
            <a:ext cx="729761" cy="838200"/>
          </a:xfrm>
          <a:prstGeom prst="rect">
            <a:avLst/>
          </a:prstGeom>
          <a:solidFill>
            <a:schemeClr val="bg2">
              <a:lumMod val="90000"/>
            </a:schemeClr>
          </a:solidFill>
          <a:ln w="9525" algn="ctr">
            <a:solidFill>
              <a:schemeClr val="tx1"/>
            </a:solidFill>
            <a:round/>
            <a:headEnd/>
            <a:tailEnd/>
          </a:ln>
        </p:spPr>
        <p:txBody>
          <a:bodyPr/>
          <a:lstStyle/>
          <a:p>
            <a:pPr algn="ctr"/>
            <a:r>
              <a:rPr lang="en-US" sz="1200" dirty="0">
                <a:latin typeface="Times New Roman" pitchFamily="18" charset="0"/>
                <a:cs typeface="Times New Roman" pitchFamily="18" charset="0"/>
              </a:rPr>
              <a:t>Head</a:t>
            </a:r>
          </a:p>
          <a:p>
            <a:pPr algn="ctr"/>
            <a:r>
              <a:rPr lang="en-US" sz="1200" dirty="0">
                <a:latin typeface="Times New Roman" pitchFamily="18" charset="0"/>
                <a:cs typeface="Times New Roman" pitchFamily="18" charset="0"/>
              </a:rPr>
              <a:t>Administration</a:t>
            </a:r>
          </a:p>
        </p:txBody>
      </p:sp>
      <p:sp>
        <p:nvSpPr>
          <p:cNvPr id="55" name="Rectangle 97"/>
          <p:cNvSpPr>
            <a:spLocks noChangeArrowheads="1"/>
          </p:cNvSpPr>
          <p:nvPr/>
        </p:nvSpPr>
        <p:spPr bwMode="auto">
          <a:xfrm>
            <a:off x="5462954" y="5105400"/>
            <a:ext cx="711194" cy="838200"/>
          </a:xfrm>
          <a:prstGeom prst="rect">
            <a:avLst/>
          </a:prstGeom>
          <a:solidFill>
            <a:schemeClr val="bg2">
              <a:lumMod val="90000"/>
            </a:schemeClr>
          </a:solidFill>
          <a:ln w="9525" algn="ctr">
            <a:solidFill>
              <a:schemeClr val="tx1"/>
            </a:solidFill>
            <a:round/>
            <a:headEnd/>
            <a:tailEnd/>
          </a:ln>
        </p:spPr>
        <p:txBody>
          <a:bodyPr/>
          <a:lstStyle/>
          <a:p>
            <a:pPr algn="ctr"/>
            <a:r>
              <a:rPr lang="en-US" sz="1200" dirty="0">
                <a:latin typeface="Times New Roman" pitchFamily="18" charset="0"/>
                <a:cs typeface="Times New Roman" pitchFamily="18" charset="0"/>
              </a:rPr>
              <a:t>Officer/</a:t>
            </a:r>
          </a:p>
          <a:p>
            <a:pPr algn="ctr"/>
            <a:r>
              <a:rPr lang="en-US" sz="1200" dirty="0">
                <a:latin typeface="Times New Roman" pitchFamily="18" charset="0"/>
                <a:cs typeface="Times New Roman" pitchFamily="18" charset="0"/>
              </a:rPr>
              <a:t>Executive QC</a:t>
            </a:r>
          </a:p>
        </p:txBody>
      </p:sp>
      <p:sp>
        <p:nvSpPr>
          <p:cNvPr id="56" name="Rectangle 98"/>
          <p:cNvSpPr>
            <a:spLocks noChangeArrowheads="1"/>
          </p:cNvSpPr>
          <p:nvPr/>
        </p:nvSpPr>
        <p:spPr bwMode="auto">
          <a:xfrm>
            <a:off x="6353414" y="5105400"/>
            <a:ext cx="809878" cy="838200"/>
          </a:xfrm>
          <a:prstGeom prst="rect">
            <a:avLst/>
          </a:prstGeom>
          <a:solidFill>
            <a:schemeClr val="bg2">
              <a:lumMod val="90000"/>
            </a:schemeClr>
          </a:solidFill>
          <a:ln w="9525" algn="ctr">
            <a:solidFill>
              <a:schemeClr val="tx1"/>
            </a:solidFill>
            <a:round/>
            <a:headEnd/>
            <a:tailEnd/>
          </a:ln>
        </p:spPr>
        <p:txBody>
          <a:bodyPr/>
          <a:lstStyle/>
          <a:p>
            <a:pPr algn="ctr"/>
            <a:r>
              <a:rPr lang="en-US" sz="1200" dirty="0">
                <a:latin typeface="Times New Roman" pitchFamily="18" charset="0"/>
                <a:cs typeface="Times New Roman" pitchFamily="18" charset="0"/>
              </a:rPr>
              <a:t>Officer/ Executive Warehouse</a:t>
            </a:r>
          </a:p>
        </p:txBody>
      </p:sp>
      <p:sp>
        <p:nvSpPr>
          <p:cNvPr id="57" name="Rectangle 99"/>
          <p:cNvSpPr>
            <a:spLocks noChangeArrowheads="1"/>
          </p:cNvSpPr>
          <p:nvPr/>
        </p:nvSpPr>
        <p:spPr bwMode="auto">
          <a:xfrm>
            <a:off x="7293092" y="5105400"/>
            <a:ext cx="895468" cy="838200"/>
          </a:xfrm>
          <a:prstGeom prst="rect">
            <a:avLst/>
          </a:prstGeom>
          <a:solidFill>
            <a:schemeClr val="bg2">
              <a:lumMod val="90000"/>
            </a:schemeClr>
          </a:solidFill>
          <a:ln w="9525" algn="ctr">
            <a:solidFill>
              <a:schemeClr val="tx1"/>
            </a:solidFill>
            <a:round/>
            <a:headEnd/>
            <a:tailEnd/>
          </a:ln>
        </p:spPr>
        <p:txBody>
          <a:bodyPr/>
          <a:lstStyle/>
          <a:p>
            <a:pPr algn="ctr"/>
            <a:r>
              <a:rPr lang="en-US" sz="1200" dirty="0">
                <a:latin typeface="Times New Roman" pitchFamily="18" charset="0"/>
                <a:cs typeface="Times New Roman" pitchFamily="18" charset="0"/>
              </a:rPr>
              <a:t>Officer/ Executive</a:t>
            </a:r>
          </a:p>
          <a:p>
            <a:pPr algn="ctr"/>
            <a:r>
              <a:rPr lang="en-US" sz="1200" dirty="0">
                <a:latin typeface="Times New Roman" pitchFamily="18" charset="0"/>
                <a:cs typeface="Times New Roman" pitchFamily="18" charset="0"/>
              </a:rPr>
              <a:t>Production </a:t>
            </a:r>
          </a:p>
          <a:p>
            <a:pPr algn="ctr"/>
            <a:r>
              <a:rPr lang="en-US" sz="1200" dirty="0">
                <a:latin typeface="Times New Roman" pitchFamily="18" charset="0"/>
                <a:cs typeface="Times New Roman" pitchFamily="18" charset="0"/>
              </a:rPr>
              <a:t>Tablet</a:t>
            </a:r>
          </a:p>
        </p:txBody>
      </p:sp>
      <p:sp>
        <p:nvSpPr>
          <p:cNvPr id="58" name="Rectangle 103"/>
          <p:cNvSpPr>
            <a:spLocks noChangeArrowheads="1"/>
          </p:cNvSpPr>
          <p:nvPr/>
        </p:nvSpPr>
        <p:spPr bwMode="auto">
          <a:xfrm>
            <a:off x="8282354" y="5105400"/>
            <a:ext cx="888262" cy="838200"/>
          </a:xfrm>
          <a:prstGeom prst="rect">
            <a:avLst/>
          </a:prstGeom>
          <a:solidFill>
            <a:schemeClr val="bg2">
              <a:lumMod val="90000"/>
            </a:schemeClr>
          </a:solidFill>
          <a:ln w="9525" algn="ctr">
            <a:solidFill>
              <a:schemeClr val="tx1"/>
            </a:solidFill>
            <a:round/>
            <a:headEnd/>
            <a:tailEnd/>
          </a:ln>
        </p:spPr>
        <p:txBody>
          <a:bodyPr/>
          <a:lstStyle/>
          <a:p>
            <a:pPr algn="ctr"/>
            <a:r>
              <a:rPr lang="en-US" sz="1200" dirty="0">
                <a:latin typeface="Times New Roman" pitchFamily="18" charset="0"/>
                <a:cs typeface="Times New Roman" pitchFamily="18" charset="0"/>
              </a:rPr>
              <a:t>Officer/ Executive</a:t>
            </a:r>
          </a:p>
          <a:p>
            <a:pPr algn="ctr"/>
            <a:r>
              <a:rPr lang="en-US" sz="1200" dirty="0">
                <a:latin typeface="Times New Roman" pitchFamily="18" charset="0"/>
                <a:cs typeface="Times New Roman" pitchFamily="18" charset="0"/>
              </a:rPr>
              <a:t>Production</a:t>
            </a:r>
          </a:p>
          <a:p>
            <a:pPr algn="ctr"/>
            <a:r>
              <a:rPr lang="en-US" sz="1200" dirty="0">
                <a:latin typeface="Times New Roman" pitchFamily="18" charset="0"/>
                <a:cs typeface="Times New Roman" pitchFamily="18" charset="0"/>
              </a:rPr>
              <a:t>Capsule</a:t>
            </a:r>
          </a:p>
        </p:txBody>
      </p:sp>
      <p:sp>
        <p:nvSpPr>
          <p:cNvPr id="59" name="Rectangle 104"/>
          <p:cNvSpPr>
            <a:spLocks noChangeArrowheads="1"/>
          </p:cNvSpPr>
          <p:nvPr/>
        </p:nvSpPr>
        <p:spPr bwMode="auto">
          <a:xfrm>
            <a:off x="9255361" y="5105400"/>
            <a:ext cx="882409" cy="838200"/>
          </a:xfrm>
          <a:prstGeom prst="rect">
            <a:avLst/>
          </a:prstGeom>
          <a:solidFill>
            <a:schemeClr val="bg2">
              <a:lumMod val="90000"/>
            </a:schemeClr>
          </a:solidFill>
          <a:ln w="9525" algn="ctr">
            <a:solidFill>
              <a:schemeClr val="tx1"/>
            </a:solidFill>
            <a:round/>
            <a:headEnd/>
            <a:tailEnd/>
          </a:ln>
        </p:spPr>
        <p:txBody>
          <a:bodyPr/>
          <a:lstStyle/>
          <a:p>
            <a:pPr algn="ctr"/>
            <a:r>
              <a:rPr lang="en-US" sz="1200" dirty="0">
                <a:latin typeface="Times New Roman" pitchFamily="18" charset="0"/>
                <a:cs typeface="Times New Roman" pitchFamily="18" charset="0"/>
              </a:rPr>
              <a:t>Officer/</a:t>
            </a:r>
          </a:p>
          <a:p>
            <a:pPr algn="ctr"/>
            <a:r>
              <a:rPr lang="en-US" sz="1200" dirty="0">
                <a:latin typeface="Times New Roman" pitchFamily="18" charset="0"/>
                <a:cs typeface="Times New Roman" pitchFamily="18" charset="0"/>
              </a:rPr>
              <a:t>Executive </a:t>
            </a:r>
          </a:p>
          <a:p>
            <a:pPr algn="ctr"/>
            <a:r>
              <a:rPr lang="en-US" sz="1200" dirty="0">
                <a:latin typeface="Times New Roman" pitchFamily="18" charset="0"/>
                <a:cs typeface="Times New Roman" pitchFamily="18" charset="0"/>
              </a:rPr>
              <a:t>Production</a:t>
            </a:r>
          </a:p>
          <a:p>
            <a:pPr algn="ctr"/>
            <a:r>
              <a:rPr lang="en-US" sz="1200" dirty="0">
                <a:latin typeface="Times New Roman" pitchFamily="18" charset="0"/>
                <a:cs typeface="Times New Roman" pitchFamily="18" charset="0"/>
              </a:rPr>
              <a:t>Dry Syrup </a:t>
            </a:r>
          </a:p>
        </p:txBody>
      </p:sp>
      <p:sp>
        <p:nvSpPr>
          <p:cNvPr id="60" name="Rectangle 105"/>
          <p:cNvSpPr>
            <a:spLocks noChangeArrowheads="1"/>
          </p:cNvSpPr>
          <p:nvPr/>
        </p:nvSpPr>
        <p:spPr bwMode="auto">
          <a:xfrm>
            <a:off x="10317036" y="5105399"/>
            <a:ext cx="887292" cy="803031"/>
          </a:xfrm>
          <a:prstGeom prst="rect">
            <a:avLst/>
          </a:prstGeom>
          <a:solidFill>
            <a:schemeClr val="bg2">
              <a:lumMod val="90000"/>
            </a:schemeClr>
          </a:solidFill>
          <a:ln w="9525" algn="ctr">
            <a:solidFill>
              <a:schemeClr val="tx1"/>
            </a:solidFill>
            <a:round/>
            <a:headEnd/>
            <a:tailEnd/>
          </a:ln>
        </p:spPr>
        <p:txBody>
          <a:bodyPr/>
          <a:lstStyle/>
          <a:p>
            <a:pPr algn="ctr"/>
            <a:r>
              <a:rPr lang="en-US" sz="1200" dirty="0">
                <a:latin typeface="Times New Roman" pitchFamily="18" charset="0"/>
                <a:cs typeface="Times New Roman" pitchFamily="18" charset="0"/>
              </a:rPr>
              <a:t>Electrician/</a:t>
            </a:r>
          </a:p>
          <a:p>
            <a:pPr algn="ctr"/>
            <a:r>
              <a:rPr lang="en-US" sz="1200" dirty="0">
                <a:latin typeface="Times New Roman" pitchFamily="18" charset="0"/>
                <a:cs typeface="Times New Roman" pitchFamily="18" charset="0"/>
              </a:rPr>
              <a:t>Mechanic/ Executive </a:t>
            </a:r>
          </a:p>
        </p:txBody>
      </p:sp>
      <p:sp>
        <p:nvSpPr>
          <p:cNvPr id="61" name="Rectangle 105"/>
          <p:cNvSpPr>
            <a:spLocks noChangeArrowheads="1"/>
          </p:cNvSpPr>
          <p:nvPr/>
        </p:nvSpPr>
        <p:spPr bwMode="auto">
          <a:xfrm>
            <a:off x="11333284" y="5105400"/>
            <a:ext cx="791308" cy="785446"/>
          </a:xfrm>
          <a:prstGeom prst="rect">
            <a:avLst/>
          </a:prstGeom>
          <a:solidFill>
            <a:schemeClr val="bg2">
              <a:lumMod val="90000"/>
            </a:schemeClr>
          </a:solidFill>
          <a:ln w="9525" algn="ctr">
            <a:solidFill>
              <a:schemeClr val="tx1"/>
            </a:solidFill>
            <a:round/>
            <a:headEnd/>
            <a:tailEnd/>
          </a:ln>
        </p:spPr>
        <p:txBody>
          <a:bodyPr/>
          <a:lstStyle/>
          <a:p>
            <a:pPr algn="ctr"/>
            <a:r>
              <a:rPr lang="en-US" sz="1200" dirty="0">
                <a:latin typeface="Times New Roman" pitchFamily="18" charset="0"/>
                <a:cs typeface="Times New Roman" pitchFamily="18" charset="0"/>
              </a:rPr>
              <a:t>Assistant/ Officer/ Executive</a:t>
            </a:r>
          </a:p>
        </p:txBody>
      </p:sp>
      <p:cxnSp>
        <p:nvCxnSpPr>
          <p:cNvPr id="63" name="Straight Arrow Connector 37"/>
          <p:cNvCxnSpPr>
            <a:cxnSpLocks noChangeShapeType="1"/>
          </p:cNvCxnSpPr>
          <p:nvPr/>
        </p:nvCxnSpPr>
        <p:spPr bwMode="auto">
          <a:xfrm rot="5400000">
            <a:off x="4750586" y="4835525"/>
            <a:ext cx="533400" cy="3175"/>
          </a:xfrm>
          <a:prstGeom prst="straightConnector1">
            <a:avLst/>
          </a:prstGeom>
          <a:noFill/>
          <a:ln w="9525" algn="ctr">
            <a:solidFill>
              <a:schemeClr val="tx1"/>
            </a:solidFill>
            <a:round/>
            <a:headEnd/>
            <a:tailEnd type="arrow" w="med" len="med"/>
          </a:ln>
        </p:spPr>
      </p:cxnSp>
      <p:cxnSp>
        <p:nvCxnSpPr>
          <p:cNvPr id="64" name="Straight Arrow Connector 39"/>
          <p:cNvCxnSpPr>
            <a:cxnSpLocks noChangeShapeType="1"/>
          </p:cNvCxnSpPr>
          <p:nvPr/>
        </p:nvCxnSpPr>
        <p:spPr bwMode="auto">
          <a:xfrm rot="5400000">
            <a:off x="5569960" y="4823802"/>
            <a:ext cx="533400" cy="3175"/>
          </a:xfrm>
          <a:prstGeom prst="straightConnector1">
            <a:avLst/>
          </a:prstGeom>
          <a:noFill/>
          <a:ln w="9525" algn="ctr">
            <a:solidFill>
              <a:schemeClr val="tx1"/>
            </a:solidFill>
            <a:round/>
            <a:headEnd/>
            <a:tailEnd type="arrow" w="med" len="med"/>
          </a:ln>
        </p:spPr>
      </p:cxnSp>
      <p:cxnSp>
        <p:nvCxnSpPr>
          <p:cNvPr id="65" name="Straight Arrow Connector 43"/>
          <p:cNvCxnSpPr>
            <a:cxnSpLocks noChangeShapeType="1"/>
          </p:cNvCxnSpPr>
          <p:nvPr/>
        </p:nvCxnSpPr>
        <p:spPr bwMode="auto">
          <a:xfrm rot="5400000">
            <a:off x="8196130" y="4733987"/>
            <a:ext cx="227012" cy="1588"/>
          </a:xfrm>
          <a:prstGeom prst="straightConnector1">
            <a:avLst/>
          </a:prstGeom>
          <a:noFill/>
          <a:ln w="9525" algn="ctr">
            <a:solidFill>
              <a:schemeClr val="tx1"/>
            </a:solidFill>
            <a:round/>
            <a:headEnd/>
            <a:tailEnd type="arrow" w="med" len="med"/>
          </a:ln>
        </p:spPr>
      </p:cxnSp>
      <p:cxnSp>
        <p:nvCxnSpPr>
          <p:cNvPr id="66" name="Straight Connector 46"/>
          <p:cNvCxnSpPr>
            <a:cxnSpLocks noChangeShapeType="1"/>
          </p:cNvCxnSpPr>
          <p:nvPr/>
        </p:nvCxnSpPr>
        <p:spPr bwMode="auto">
          <a:xfrm>
            <a:off x="7455814" y="4816597"/>
            <a:ext cx="2209800" cy="1588"/>
          </a:xfrm>
          <a:prstGeom prst="line">
            <a:avLst/>
          </a:prstGeom>
          <a:noFill/>
          <a:ln w="9525" algn="ctr">
            <a:solidFill>
              <a:schemeClr val="tx1"/>
            </a:solidFill>
            <a:round/>
            <a:headEnd/>
            <a:tailEnd/>
          </a:ln>
        </p:spPr>
      </p:cxnSp>
      <p:sp>
        <p:nvSpPr>
          <p:cNvPr id="67" name="Isosceles Triangle 47"/>
          <p:cNvSpPr>
            <a:spLocks noChangeArrowheads="1"/>
          </p:cNvSpPr>
          <p:nvPr/>
        </p:nvSpPr>
        <p:spPr bwMode="auto">
          <a:xfrm>
            <a:off x="7379614" y="4838699"/>
            <a:ext cx="152400" cy="152400"/>
          </a:xfrm>
          <a:prstGeom prst="triangle">
            <a:avLst>
              <a:gd name="adj" fmla="val 50000"/>
            </a:avLst>
          </a:prstGeom>
          <a:solidFill>
            <a:schemeClr val="accent1"/>
          </a:solidFill>
          <a:ln w="9525" algn="ctr">
            <a:solidFill>
              <a:schemeClr val="tx1"/>
            </a:solidFill>
            <a:round/>
            <a:headEnd/>
            <a:tailEnd/>
          </a:ln>
        </p:spPr>
        <p:txBody>
          <a:bodyPr/>
          <a:lstStyle/>
          <a:p>
            <a:endParaRPr lang="en-US"/>
          </a:p>
        </p:txBody>
      </p:sp>
      <p:sp>
        <p:nvSpPr>
          <p:cNvPr id="68" name="Isosceles Triangle 48"/>
          <p:cNvSpPr>
            <a:spLocks noChangeArrowheads="1"/>
          </p:cNvSpPr>
          <p:nvPr/>
        </p:nvSpPr>
        <p:spPr bwMode="auto">
          <a:xfrm>
            <a:off x="8525597" y="4825389"/>
            <a:ext cx="152400" cy="152400"/>
          </a:xfrm>
          <a:prstGeom prst="triangle">
            <a:avLst>
              <a:gd name="adj" fmla="val 50000"/>
            </a:avLst>
          </a:prstGeom>
          <a:solidFill>
            <a:schemeClr val="accent1"/>
          </a:solidFill>
          <a:ln w="9525" algn="ctr">
            <a:solidFill>
              <a:schemeClr val="tx1"/>
            </a:solidFill>
            <a:round/>
            <a:headEnd/>
            <a:tailEnd/>
          </a:ln>
        </p:spPr>
        <p:txBody>
          <a:bodyPr/>
          <a:lstStyle/>
          <a:p>
            <a:endParaRPr lang="en-US"/>
          </a:p>
        </p:txBody>
      </p:sp>
      <p:sp>
        <p:nvSpPr>
          <p:cNvPr id="69" name="Isosceles Triangle 51"/>
          <p:cNvSpPr>
            <a:spLocks noChangeArrowheads="1"/>
          </p:cNvSpPr>
          <p:nvPr/>
        </p:nvSpPr>
        <p:spPr bwMode="auto">
          <a:xfrm>
            <a:off x="9555888" y="4809393"/>
            <a:ext cx="152400" cy="152400"/>
          </a:xfrm>
          <a:prstGeom prst="triangle">
            <a:avLst>
              <a:gd name="adj" fmla="val 50000"/>
            </a:avLst>
          </a:prstGeom>
          <a:solidFill>
            <a:schemeClr val="accent1"/>
          </a:solidFill>
          <a:ln w="9525" algn="ctr">
            <a:solidFill>
              <a:schemeClr val="tx1"/>
            </a:solidFill>
            <a:round/>
            <a:headEnd/>
            <a:tailEnd/>
          </a:ln>
        </p:spPr>
        <p:txBody>
          <a:bodyPr/>
          <a:lstStyle/>
          <a:p>
            <a:endParaRPr lang="en-US"/>
          </a:p>
        </p:txBody>
      </p:sp>
      <p:cxnSp>
        <p:nvCxnSpPr>
          <p:cNvPr id="70" name="Straight Arrow Connector 53"/>
          <p:cNvCxnSpPr>
            <a:cxnSpLocks noChangeShapeType="1"/>
          </p:cNvCxnSpPr>
          <p:nvPr/>
        </p:nvCxnSpPr>
        <p:spPr bwMode="auto">
          <a:xfrm rot="5400000">
            <a:off x="10482259" y="4838700"/>
            <a:ext cx="533400" cy="3175"/>
          </a:xfrm>
          <a:prstGeom prst="straightConnector1">
            <a:avLst/>
          </a:prstGeom>
          <a:noFill/>
          <a:ln w="9525" algn="ctr">
            <a:solidFill>
              <a:schemeClr val="tx1"/>
            </a:solidFill>
            <a:round/>
            <a:headEnd/>
            <a:tailEnd type="arrow" w="med" len="med"/>
          </a:ln>
        </p:spPr>
      </p:cxnSp>
      <p:cxnSp>
        <p:nvCxnSpPr>
          <p:cNvPr id="71" name="Straight Arrow Connector 55"/>
          <p:cNvCxnSpPr>
            <a:cxnSpLocks noChangeShapeType="1"/>
          </p:cNvCxnSpPr>
          <p:nvPr/>
        </p:nvCxnSpPr>
        <p:spPr bwMode="auto">
          <a:xfrm rot="5400000">
            <a:off x="11425113" y="4838700"/>
            <a:ext cx="533400" cy="3175"/>
          </a:xfrm>
          <a:prstGeom prst="straightConnector1">
            <a:avLst/>
          </a:prstGeom>
          <a:noFill/>
          <a:ln w="9525" algn="ctr">
            <a:solidFill>
              <a:schemeClr val="tx1"/>
            </a:solidFill>
            <a:round/>
            <a:headEnd/>
            <a:tailEnd type="arrow" w="med" len="med"/>
          </a:ln>
        </p:spPr>
      </p:cxnSp>
      <p:sp>
        <p:nvSpPr>
          <p:cNvPr id="147" name="Rectangle 88"/>
          <p:cNvSpPr>
            <a:spLocks noGrp="1" noChangeArrowheads="1"/>
          </p:cNvSpPr>
          <p:nvPr>
            <p:ph idx="1"/>
          </p:nvPr>
        </p:nvSpPr>
        <p:spPr bwMode="auto">
          <a:xfrm>
            <a:off x="4665052" y="5092089"/>
            <a:ext cx="694779" cy="848335"/>
          </a:xfrm>
          <a:prstGeom prst="rect">
            <a:avLst/>
          </a:prstGeom>
          <a:solidFill>
            <a:schemeClr val="bg2">
              <a:lumMod val="90000"/>
            </a:schemeClr>
          </a:solidFill>
          <a:ln w="9525" algn="ctr">
            <a:solidFill>
              <a:schemeClr val="tx1"/>
            </a:solidFill>
            <a:round/>
            <a:headEnd/>
            <a:tailEnd/>
          </a:ln>
        </p:spPr>
        <p:txBody>
          <a:bodyPr>
            <a:normAutofit/>
          </a:bodyPr>
          <a:lstStyle/>
          <a:p>
            <a:pPr marL="0" indent="0" algn="ctr">
              <a:buNone/>
            </a:pPr>
            <a:r>
              <a:rPr lang="en-US" sz="1200" dirty="0" smtClean="0">
                <a:latin typeface="Times New Roman" pitchFamily="18" charset="0"/>
                <a:cs typeface="Times New Roman" pitchFamily="18" charset="0"/>
              </a:rPr>
              <a:t>Officer executive QA</a:t>
            </a:r>
            <a:endParaRPr lang="en-US" sz="1200" dirty="0">
              <a:latin typeface="Times New Roman" pitchFamily="18" charset="0"/>
              <a:cs typeface="Times New Roman" pitchFamily="18" charset="0"/>
            </a:endParaRPr>
          </a:p>
        </p:txBody>
      </p:sp>
      <p:pic>
        <p:nvPicPr>
          <p:cNvPr id="148" name="Picture 14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3777" y="1718895"/>
            <a:ext cx="826477" cy="465994"/>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31853335-2581-4381-A93E-A44812225245}" type="datetime1">
              <a:rPr lang="en-US" smtClean="0"/>
              <a:t>12/1/2023</a:t>
            </a:fld>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76390167"/>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308" y="386862"/>
            <a:ext cx="105859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3200" dirty="0">
                <a:solidFill>
                  <a:schemeClr val="bg1"/>
                </a:solidFill>
                <a:latin typeface="Verdana" panose="020B0604030504040204" pitchFamily="34" charset="0"/>
                <a:ea typeface="Verdana" panose="020B0604030504040204" pitchFamily="34" charset="0"/>
              </a:rPr>
              <a:t>KEY PERSONNEL OF PLANT</a:t>
            </a:r>
          </a:p>
        </p:txBody>
      </p:sp>
      <p:graphicFrame>
        <p:nvGraphicFramePr>
          <p:cNvPr id="3" name="Group 329"/>
          <p:cNvGraphicFramePr>
            <a:graphicFrameLocks noGrp="1"/>
          </p:cNvGraphicFramePr>
          <p:nvPr>
            <p:extLst>
              <p:ext uri="{D42A27DB-BD31-4B8C-83A1-F6EECF244321}">
                <p14:modId xmlns:p14="http://schemas.microsoft.com/office/powerpoint/2010/main" val="3500635179"/>
              </p:ext>
            </p:extLst>
          </p:nvPr>
        </p:nvGraphicFramePr>
        <p:xfrm>
          <a:off x="914400" y="1793627"/>
          <a:ext cx="10295792" cy="4545630"/>
        </p:xfrm>
        <a:graphic>
          <a:graphicData uri="http://schemas.openxmlformats.org/drawingml/2006/table">
            <a:tbl>
              <a:tblPr/>
              <a:tblGrid>
                <a:gridCol w="2971800">
                  <a:extLst>
                    <a:ext uri="{9D8B030D-6E8A-4147-A177-3AD203B41FA5}">
                      <a16:colId xmlns:a16="http://schemas.microsoft.com/office/drawing/2014/main" val="20000"/>
                    </a:ext>
                  </a:extLst>
                </a:gridCol>
                <a:gridCol w="3050931">
                  <a:extLst>
                    <a:ext uri="{9D8B030D-6E8A-4147-A177-3AD203B41FA5}">
                      <a16:colId xmlns:a16="http://schemas.microsoft.com/office/drawing/2014/main" val="20001"/>
                    </a:ext>
                  </a:extLst>
                </a:gridCol>
                <a:gridCol w="2331569">
                  <a:extLst>
                    <a:ext uri="{9D8B030D-6E8A-4147-A177-3AD203B41FA5}">
                      <a16:colId xmlns:a16="http://schemas.microsoft.com/office/drawing/2014/main" val="20002"/>
                    </a:ext>
                  </a:extLst>
                </a:gridCol>
                <a:gridCol w="1941492">
                  <a:extLst>
                    <a:ext uri="{9D8B030D-6E8A-4147-A177-3AD203B41FA5}">
                      <a16:colId xmlns:a16="http://schemas.microsoft.com/office/drawing/2014/main" val="20003"/>
                    </a:ext>
                  </a:extLst>
                </a:gridCol>
              </a:tblGrid>
              <a:tr h="495886">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bg1"/>
                          </a:solidFill>
                          <a:effectLst/>
                          <a:latin typeface="+mn-lt"/>
                        </a:rPr>
                        <a:t>NAME</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bg1"/>
                          </a:solidFill>
                          <a:effectLst/>
                          <a:latin typeface="+mn-lt"/>
                        </a:rPr>
                        <a:t>DESIGNATION</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bg1"/>
                          </a:solidFill>
                          <a:effectLst/>
                          <a:latin typeface="+mn-lt"/>
                        </a:rPr>
                        <a:t>QUALIFICATION </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bg1"/>
                          </a:solidFill>
                          <a:effectLst/>
                          <a:latin typeface="+mn-lt"/>
                        </a:rPr>
                        <a:t>EXPERIENCE </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06218">
                <a:tc>
                  <a:txBody>
                    <a:bodyPr/>
                    <a:lstStyle/>
                    <a:p>
                      <a:pPr marL="0" marR="0">
                        <a:lnSpc>
                          <a:spcPct val="115000"/>
                        </a:lnSpc>
                        <a:spcBef>
                          <a:spcPts val="0"/>
                        </a:spcBef>
                        <a:spcAft>
                          <a:spcPts val="0"/>
                        </a:spcAft>
                      </a:pPr>
                      <a:r>
                        <a:rPr kumimoji="1" lang="en-US" sz="1600" b="0" i="0" u="none" strike="noStrike" kern="1200" cap="none" normalizeH="0" baseline="0" dirty="0" smtClean="0">
                          <a:ln>
                            <a:noFill/>
                          </a:ln>
                          <a:solidFill>
                            <a:schemeClr val="tx1"/>
                          </a:solidFill>
                          <a:effectLst/>
                          <a:latin typeface="+mn-lt"/>
                          <a:ea typeface="+mn-ea"/>
                          <a:cs typeface="+mn-cs"/>
                        </a:rPr>
                        <a:t>Mr. </a:t>
                      </a:r>
                      <a:r>
                        <a:rPr kumimoji="1" lang="en-US" sz="1600" b="0" i="0" u="none" strike="noStrike" kern="1200" cap="none" normalizeH="0" baseline="0" dirty="0" err="1" smtClean="0">
                          <a:ln>
                            <a:noFill/>
                          </a:ln>
                          <a:solidFill>
                            <a:schemeClr val="tx1"/>
                          </a:solidFill>
                          <a:effectLst/>
                          <a:latin typeface="+mn-lt"/>
                          <a:ea typeface="+mn-ea"/>
                          <a:cs typeface="+mn-cs"/>
                        </a:rPr>
                        <a:t>Umakant</a:t>
                      </a:r>
                      <a:r>
                        <a:rPr kumimoji="1" lang="en-US" sz="1600" b="0" i="0" u="none" strike="noStrike" kern="1200" cap="none" normalizeH="0" baseline="0" dirty="0" smtClean="0">
                          <a:ln>
                            <a:noFill/>
                          </a:ln>
                          <a:solidFill>
                            <a:schemeClr val="tx1"/>
                          </a:solidFill>
                          <a:effectLst/>
                          <a:latin typeface="+mn-lt"/>
                          <a:ea typeface="+mn-ea"/>
                          <a:cs typeface="+mn-cs"/>
                        </a:rPr>
                        <a:t> </a:t>
                      </a:r>
                      <a:r>
                        <a:rPr kumimoji="1" lang="en-US" sz="1600" b="0" i="0" u="none" strike="noStrike" kern="1200" cap="none" normalizeH="0" baseline="0" dirty="0" err="1" smtClean="0">
                          <a:ln>
                            <a:noFill/>
                          </a:ln>
                          <a:solidFill>
                            <a:schemeClr val="tx1"/>
                          </a:solidFill>
                          <a:effectLst/>
                          <a:latin typeface="+mn-lt"/>
                          <a:ea typeface="+mn-ea"/>
                          <a:cs typeface="+mn-cs"/>
                        </a:rPr>
                        <a:t>Mishra</a:t>
                      </a:r>
                      <a:endParaRPr kumimoji="1" lang="en-US" sz="1600" b="0" i="0" u="none" strike="noStrike" kern="1200" cap="none" normalizeH="0" baseline="0" dirty="0" smtClean="0">
                        <a:ln>
                          <a:noFill/>
                        </a:ln>
                        <a:solidFill>
                          <a:schemeClr val="tx1"/>
                        </a:solidFill>
                        <a:effectLst/>
                        <a:latin typeface="+mn-lt"/>
                        <a:ea typeface="+mn-ea"/>
                        <a:cs typeface="+mn-cs"/>
                      </a:endParaRPr>
                    </a:p>
                  </a:txBody>
                  <a:tcPr marL="68580" marR="68580" marT="0" marB="0">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Head-Production</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B.Sc., B. </a:t>
                      </a:r>
                      <a:r>
                        <a:rPr kumimoji="1" lang="en-US" sz="1600" b="0" i="0" u="none" strike="noStrike" cap="none" normalizeH="0" baseline="0" dirty="0" err="1" smtClean="0">
                          <a:ln>
                            <a:noFill/>
                          </a:ln>
                          <a:solidFill>
                            <a:schemeClr val="tx1"/>
                          </a:solidFill>
                          <a:effectLst/>
                          <a:latin typeface="+mn-lt"/>
                        </a:rPr>
                        <a:t>Pharm</a:t>
                      </a:r>
                      <a:endParaRPr kumimoji="1" lang="en-US" sz="1600" b="0" i="0" u="none" strike="noStrike" cap="none" normalizeH="0" baseline="0" dirty="0" smtClean="0">
                        <a:ln>
                          <a:noFill/>
                        </a:ln>
                        <a:solidFill>
                          <a:schemeClr val="tx1"/>
                        </a:solidFill>
                        <a:effectLst/>
                        <a:latin typeface="+mn-lt"/>
                      </a:endParaRP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7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18 Years</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1"/>
                  </a:ext>
                </a:extLst>
              </a:tr>
              <a:tr h="506218">
                <a:tc>
                  <a:txBody>
                    <a:bodyPr/>
                    <a:lstStyle/>
                    <a:p>
                      <a:pPr marL="0" marR="0">
                        <a:lnSpc>
                          <a:spcPct val="115000"/>
                        </a:lnSpc>
                        <a:spcBef>
                          <a:spcPts val="0"/>
                        </a:spcBef>
                        <a:spcAft>
                          <a:spcPts val="0"/>
                        </a:spcAft>
                      </a:pPr>
                      <a:r>
                        <a:rPr kumimoji="1" lang="en-US" sz="1600" b="0" i="0" u="none" strike="noStrike" kern="1200" cap="none" normalizeH="0" baseline="0" dirty="0" smtClean="0">
                          <a:ln>
                            <a:noFill/>
                          </a:ln>
                          <a:solidFill>
                            <a:schemeClr val="tx1"/>
                          </a:solidFill>
                          <a:effectLst/>
                          <a:latin typeface="+mn-lt"/>
                          <a:ea typeface="+mn-ea"/>
                          <a:cs typeface="+mn-cs"/>
                        </a:rPr>
                        <a:t>Mr. </a:t>
                      </a:r>
                      <a:r>
                        <a:rPr kumimoji="1" lang="en-US" sz="1600" b="0" i="0" u="none" strike="noStrike" kern="1200" cap="none" normalizeH="0" baseline="0" dirty="0" err="1" smtClean="0">
                          <a:ln>
                            <a:noFill/>
                          </a:ln>
                          <a:solidFill>
                            <a:schemeClr val="tx1"/>
                          </a:solidFill>
                          <a:effectLst/>
                          <a:latin typeface="+mn-lt"/>
                          <a:ea typeface="+mn-ea"/>
                          <a:cs typeface="+mn-cs"/>
                        </a:rPr>
                        <a:t>Sandeep</a:t>
                      </a:r>
                      <a:r>
                        <a:rPr kumimoji="1" lang="en-US" sz="1600" b="0" i="0" u="none" strike="noStrike" kern="1200" cap="none" normalizeH="0" baseline="0" dirty="0" smtClean="0">
                          <a:ln>
                            <a:noFill/>
                          </a:ln>
                          <a:solidFill>
                            <a:schemeClr val="tx1"/>
                          </a:solidFill>
                          <a:effectLst/>
                          <a:latin typeface="+mn-lt"/>
                          <a:ea typeface="+mn-ea"/>
                          <a:cs typeface="+mn-cs"/>
                        </a:rPr>
                        <a:t> </a:t>
                      </a:r>
                      <a:r>
                        <a:rPr kumimoji="1" lang="en-US" sz="1600" b="0" i="0" u="none" strike="noStrike" kern="1200" cap="none" normalizeH="0" baseline="0" dirty="0" err="1" smtClean="0">
                          <a:ln>
                            <a:noFill/>
                          </a:ln>
                          <a:solidFill>
                            <a:schemeClr val="tx1"/>
                          </a:solidFill>
                          <a:effectLst/>
                          <a:latin typeface="+mn-lt"/>
                          <a:ea typeface="+mn-ea"/>
                          <a:cs typeface="+mn-cs"/>
                        </a:rPr>
                        <a:t>Saraswat</a:t>
                      </a:r>
                      <a:endParaRPr kumimoji="1" lang="en-US" sz="1600" b="0" i="0" u="none" strike="noStrike" kern="1200" cap="none" normalizeH="0" baseline="0" dirty="0" smtClean="0">
                        <a:ln>
                          <a:noFill/>
                        </a:ln>
                        <a:solidFill>
                          <a:schemeClr val="tx1"/>
                        </a:solidFill>
                        <a:effectLst/>
                        <a:latin typeface="+mn-lt"/>
                        <a:ea typeface="+mn-ea"/>
                        <a:cs typeface="+mn-cs"/>
                      </a:endParaRPr>
                    </a:p>
                  </a:txBody>
                  <a:tcPr marL="68580" marR="68580" marT="0" marB="0">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Head-QC</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M.Sc.</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20 Years</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2"/>
                  </a:ext>
                </a:extLst>
              </a:tr>
              <a:tr h="506218">
                <a:tc>
                  <a:txBody>
                    <a:bodyPr/>
                    <a:lstStyle/>
                    <a:p>
                      <a:pPr marL="0" marR="0">
                        <a:lnSpc>
                          <a:spcPct val="115000"/>
                        </a:lnSpc>
                        <a:spcBef>
                          <a:spcPts val="0"/>
                        </a:spcBef>
                        <a:spcAft>
                          <a:spcPts val="0"/>
                        </a:spcAft>
                      </a:pPr>
                      <a:r>
                        <a:rPr kumimoji="1" lang="en-US" sz="1600" b="0" i="0" u="none" strike="noStrike" kern="1200" cap="none" normalizeH="0" baseline="0" dirty="0" smtClean="0">
                          <a:ln>
                            <a:noFill/>
                          </a:ln>
                          <a:solidFill>
                            <a:schemeClr val="tx1"/>
                          </a:solidFill>
                          <a:effectLst/>
                          <a:latin typeface="+mn-lt"/>
                          <a:ea typeface="+mn-ea"/>
                          <a:cs typeface="+mn-cs"/>
                        </a:rPr>
                        <a:t>Mr. Anil Kumar </a:t>
                      </a:r>
                      <a:r>
                        <a:rPr kumimoji="1" lang="en-US" sz="1600" b="0" i="0" u="none" strike="noStrike" kern="1200" cap="none" normalizeH="0" baseline="0" dirty="0" err="1" smtClean="0">
                          <a:ln>
                            <a:noFill/>
                          </a:ln>
                          <a:solidFill>
                            <a:schemeClr val="tx1"/>
                          </a:solidFill>
                          <a:effectLst/>
                          <a:latin typeface="+mn-lt"/>
                          <a:ea typeface="+mn-ea"/>
                          <a:cs typeface="+mn-cs"/>
                        </a:rPr>
                        <a:t>Verma</a:t>
                      </a:r>
                      <a:endParaRPr kumimoji="1" lang="en-US" sz="1600" b="0" i="0" u="none" strike="noStrike" kern="1200" cap="none" normalizeH="0" baseline="0" dirty="0" smtClean="0">
                        <a:ln>
                          <a:noFill/>
                        </a:ln>
                        <a:solidFill>
                          <a:schemeClr val="tx1"/>
                        </a:solidFill>
                        <a:effectLst/>
                        <a:latin typeface="+mn-lt"/>
                        <a:ea typeface="+mn-ea"/>
                        <a:cs typeface="+mn-cs"/>
                      </a:endParaRPr>
                    </a:p>
                  </a:txBody>
                  <a:tcPr marL="68580" marR="68580" marT="0" marB="0">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Manager-Production</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B. </a:t>
                      </a:r>
                      <a:r>
                        <a:rPr kumimoji="1" lang="en-US" sz="1600" b="0" i="0" u="none" strike="noStrike" cap="none" normalizeH="0" baseline="0" dirty="0" err="1" smtClean="0">
                          <a:ln>
                            <a:noFill/>
                          </a:ln>
                          <a:solidFill>
                            <a:schemeClr val="tx1"/>
                          </a:solidFill>
                          <a:effectLst/>
                          <a:latin typeface="+mn-lt"/>
                        </a:rPr>
                        <a:t>Pharm</a:t>
                      </a:r>
                      <a:endParaRPr kumimoji="1" lang="en-US" sz="1600" b="0" i="0" u="none" strike="noStrike" cap="none" normalizeH="0" baseline="0" dirty="0" smtClean="0">
                        <a:ln>
                          <a:noFill/>
                        </a:ln>
                        <a:solidFill>
                          <a:schemeClr val="tx1"/>
                        </a:solidFill>
                        <a:effectLst/>
                        <a:latin typeface="+mn-lt"/>
                      </a:endParaRP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7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15 Years</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3"/>
                  </a:ext>
                </a:extLst>
              </a:tr>
              <a:tr h="50621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1" lang="en-US" sz="1600" b="0" i="0" u="none" strike="noStrike" kern="1200" cap="none" normalizeH="0" baseline="0" dirty="0" smtClean="0">
                          <a:ln>
                            <a:noFill/>
                          </a:ln>
                          <a:solidFill>
                            <a:schemeClr val="tx1"/>
                          </a:solidFill>
                          <a:effectLst/>
                          <a:latin typeface="+mn-lt"/>
                          <a:ea typeface="+mn-ea"/>
                          <a:cs typeface="+mn-cs"/>
                        </a:rPr>
                        <a:t>Mr. </a:t>
                      </a:r>
                      <a:r>
                        <a:rPr kumimoji="1" lang="en-US" sz="1600" b="0" i="0" u="none" strike="noStrike" kern="1200" cap="none" normalizeH="0" baseline="0" dirty="0" err="1" smtClean="0">
                          <a:ln>
                            <a:noFill/>
                          </a:ln>
                          <a:solidFill>
                            <a:schemeClr val="tx1"/>
                          </a:solidFill>
                          <a:effectLst/>
                          <a:latin typeface="+mn-lt"/>
                          <a:ea typeface="+mn-ea"/>
                          <a:cs typeface="+mn-cs"/>
                        </a:rPr>
                        <a:t>Santosh</a:t>
                      </a:r>
                      <a:r>
                        <a:rPr kumimoji="1" lang="en-US" sz="1600" b="0" i="0" u="none" strike="noStrike" kern="1200" cap="none" normalizeH="0" baseline="0" dirty="0" smtClean="0">
                          <a:ln>
                            <a:noFill/>
                          </a:ln>
                          <a:solidFill>
                            <a:schemeClr val="tx1"/>
                          </a:solidFill>
                          <a:effectLst/>
                          <a:latin typeface="+mn-lt"/>
                          <a:ea typeface="+mn-ea"/>
                          <a:cs typeface="+mn-cs"/>
                        </a:rPr>
                        <a:t> Kumar</a:t>
                      </a:r>
                    </a:p>
                  </a:txBody>
                  <a:tcPr marL="68580" marR="68580" marT="0" marB="0">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defRPr/>
                      </a:pPr>
                      <a:r>
                        <a:rPr kumimoji="1" lang="en-US" sz="1600" b="0" i="0" u="none" strike="noStrike" cap="none" normalizeH="0" baseline="0" dirty="0" smtClean="0">
                          <a:ln>
                            <a:noFill/>
                          </a:ln>
                          <a:solidFill>
                            <a:schemeClr val="tx1"/>
                          </a:solidFill>
                          <a:effectLst/>
                          <a:latin typeface="+mn-lt"/>
                        </a:rPr>
                        <a:t>Head-QA</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err="1" smtClean="0">
                          <a:ln>
                            <a:noFill/>
                          </a:ln>
                          <a:solidFill>
                            <a:schemeClr val="tx1"/>
                          </a:solidFill>
                          <a:effectLst/>
                          <a:latin typeface="+mn-lt"/>
                        </a:rPr>
                        <a:t>B.Pharm</a:t>
                      </a:r>
                      <a:endParaRPr kumimoji="1" lang="en-US" sz="1600" b="0" i="0" u="none" strike="noStrike" cap="none" normalizeH="0" baseline="0" dirty="0" smtClean="0">
                        <a:ln>
                          <a:noFill/>
                        </a:ln>
                        <a:solidFill>
                          <a:schemeClr val="tx1"/>
                        </a:solidFill>
                        <a:effectLst/>
                        <a:latin typeface="+mn-lt"/>
                      </a:endParaRP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12 Years</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4"/>
                  </a:ext>
                </a:extLst>
              </a:tr>
              <a:tr h="506218">
                <a:tc>
                  <a:txBody>
                    <a:bodyPr/>
                    <a:lstStyle/>
                    <a:p>
                      <a:pPr marL="0" marR="0">
                        <a:lnSpc>
                          <a:spcPct val="115000"/>
                        </a:lnSpc>
                        <a:spcBef>
                          <a:spcPts val="0"/>
                        </a:spcBef>
                        <a:spcAft>
                          <a:spcPts val="0"/>
                        </a:spcAft>
                      </a:pPr>
                      <a:r>
                        <a:rPr kumimoji="1" lang="en-US" sz="1600" b="0" i="0" u="none" strike="noStrike" kern="1200" cap="none" normalizeH="0" baseline="0" dirty="0" smtClean="0">
                          <a:ln>
                            <a:noFill/>
                          </a:ln>
                          <a:solidFill>
                            <a:schemeClr val="tx1"/>
                          </a:solidFill>
                          <a:effectLst/>
                          <a:latin typeface="+mn-lt"/>
                          <a:ea typeface="+mn-ea"/>
                          <a:cs typeface="+mn-cs"/>
                        </a:rPr>
                        <a:t>Mr. </a:t>
                      </a:r>
                      <a:r>
                        <a:rPr kumimoji="1" lang="en-US" sz="1600" b="0" i="0" u="none" strike="noStrike" kern="1200" cap="none" normalizeH="0" baseline="0" dirty="0" err="1" smtClean="0">
                          <a:ln>
                            <a:noFill/>
                          </a:ln>
                          <a:solidFill>
                            <a:schemeClr val="tx1"/>
                          </a:solidFill>
                          <a:effectLst/>
                          <a:latin typeface="+mn-lt"/>
                          <a:ea typeface="+mn-ea"/>
                          <a:cs typeface="+mn-cs"/>
                        </a:rPr>
                        <a:t>Pradeep</a:t>
                      </a:r>
                      <a:r>
                        <a:rPr kumimoji="1" lang="en-US" sz="1600" b="0" i="0" u="none" strike="noStrike" kern="1200" cap="none" normalizeH="0" baseline="0" dirty="0" smtClean="0">
                          <a:ln>
                            <a:noFill/>
                          </a:ln>
                          <a:solidFill>
                            <a:schemeClr val="tx1"/>
                          </a:solidFill>
                          <a:effectLst/>
                          <a:latin typeface="+mn-lt"/>
                          <a:ea typeface="+mn-ea"/>
                          <a:cs typeface="+mn-cs"/>
                        </a:rPr>
                        <a:t> </a:t>
                      </a:r>
                      <a:r>
                        <a:rPr kumimoji="1" lang="en-US" sz="1600" b="0" i="0" u="none" strike="noStrike" kern="1200" cap="none" normalizeH="0" baseline="0" dirty="0" err="1" smtClean="0">
                          <a:ln>
                            <a:noFill/>
                          </a:ln>
                          <a:solidFill>
                            <a:schemeClr val="tx1"/>
                          </a:solidFill>
                          <a:effectLst/>
                          <a:latin typeface="+mn-lt"/>
                          <a:ea typeface="+mn-ea"/>
                          <a:cs typeface="+mn-cs"/>
                        </a:rPr>
                        <a:t>Thakur</a:t>
                      </a:r>
                      <a:endParaRPr kumimoji="1" lang="en-US" sz="1600" b="0" i="0" u="none" strike="noStrike" kern="1200" cap="none" normalizeH="0" baseline="0" dirty="0" smtClean="0">
                        <a:ln>
                          <a:noFill/>
                        </a:ln>
                        <a:solidFill>
                          <a:schemeClr val="tx1"/>
                        </a:solidFill>
                        <a:effectLst/>
                        <a:latin typeface="+mn-lt"/>
                        <a:ea typeface="+mn-ea"/>
                        <a:cs typeface="+mn-cs"/>
                      </a:endParaRPr>
                    </a:p>
                  </a:txBody>
                  <a:tcPr marL="68580" marR="68580" marT="0" marB="0">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Head-HR</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err="1" smtClean="0">
                          <a:ln>
                            <a:noFill/>
                          </a:ln>
                          <a:solidFill>
                            <a:schemeClr val="tx1"/>
                          </a:solidFill>
                          <a:effectLst/>
                          <a:latin typeface="+mn-lt"/>
                        </a:rPr>
                        <a:t>M.Com</a:t>
                      </a:r>
                      <a:r>
                        <a:rPr kumimoji="1" lang="en-US" sz="1600" b="0" i="0" u="none" strike="noStrike" cap="none" normalizeH="0" baseline="0" dirty="0" smtClean="0">
                          <a:ln>
                            <a:noFill/>
                          </a:ln>
                          <a:solidFill>
                            <a:schemeClr val="tx1"/>
                          </a:solidFill>
                          <a:effectLst/>
                          <a:latin typeface="+mn-lt"/>
                        </a:rPr>
                        <a:t>, PGTM</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7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15 Years</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5"/>
                  </a:ext>
                </a:extLst>
              </a:tr>
              <a:tr h="506218">
                <a:tc>
                  <a:txBody>
                    <a:bodyPr/>
                    <a:lstStyle/>
                    <a:p>
                      <a:pPr marL="0" marR="0">
                        <a:lnSpc>
                          <a:spcPct val="115000"/>
                        </a:lnSpc>
                        <a:spcBef>
                          <a:spcPts val="0"/>
                        </a:spcBef>
                        <a:spcAft>
                          <a:spcPts val="0"/>
                        </a:spcAft>
                      </a:pPr>
                      <a:r>
                        <a:rPr kumimoji="1" lang="en-US" sz="1600" b="0" i="0" u="none" strike="noStrike" kern="1200" cap="none" normalizeH="0" baseline="0" dirty="0" smtClean="0">
                          <a:ln>
                            <a:noFill/>
                          </a:ln>
                          <a:solidFill>
                            <a:schemeClr val="tx1"/>
                          </a:solidFill>
                          <a:effectLst/>
                          <a:latin typeface="+mn-lt"/>
                          <a:ea typeface="+mn-ea"/>
                          <a:cs typeface="+mn-cs"/>
                        </a:rPr>
                        <a:t>Mr. </a:t>
                      </a:r>
                      <a:r>
                        <a:rPr kumimoji="1" lang="en-US" sz="1600" b="0" i="0" u="none" strike="noStrike" kern="1200" cap="none" normalizeH="0" baseline="0" dirty="0" err="1" smtClean="0">
                          <a:ln>
                            <a:noFill/>
                          </a:ln>
                          <a:solidFill>
                            <a:schemeClr val="tx1"/>
                          </a:solidFill>
                          <a:effectLst/>
                          <a:latin typeface="+mn-lt"/>
                          <a:ea typeface="+mn-ea"/>
                          <a:cs typeface="+mn-cs"/>
                        </a:rPr>
                        <a:t>Santosh</a:t>
                      </a:r>
                      <a:r>
                        <a:rPr kumimoji="1" lang="en-US" sz="1600" b="0" i="0" u="none" strike="noStrike" kern="1200" cap="none" normalizeH="0" baseline="0" dirty="0" smtClean="0">
                          <a:ln>
                            <a:noFill/>
                          </a:ln>
                          <a:solidFill>
                            <a:schemeClr val="tx1"/>
                          </a:solidFill>
                          <a:effectLst/>
                          <a:latin typeface="+mn-lt"/>
                          <a:ea typeface="+mn-ea"/>
                          <a:cs typeface="+mn-cs"/>
                        </a:rPr>
                        <a:t> Kumar</a:t>
                      </a:r>
                    </a:p>
                  </a:txBody>
                  <a:tcPr marL="68580" marR="68580" marT="0" marB="0">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Executive-HR</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B. Com</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7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12 Years</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6"/>
                  </a:ext>
                </a:extLst>
              </a:tr>
              <a:tr h="506218">
                <a:tc>
                  <a:txBody>
                    <a:bodyPr/>
                    <a:lstStyle/>
                    <a:p>
                      <a:pPr marL="0" marR="0">
                        <a:lnSpc>
                          <a:spcPct val="115000"/>
                        </a:lnSpc>
                        <a:spcBef>
                          <a:spcPts val="0"/>
                        </a:spcBef>
                        <a:spcAft>
                          <a:spcPts val="0"/>
                        </a:spcAft>
                      </a:pPr>
                      <a:r>
                        <a:rPr kumimoji="1" lang="en-US" sz="1600" b="0" i="0" u="none" strike="noStrike" kern="1200" cap="none" normalizeH="0" baseline="0" dirty="0" smtClean="0">
                          <a:ln>
                            <a:noFill/>
                          </a:ln>
                          <a:solidFill>
                            <a:schemeClr val="tx1"/>
                          </a:solidFill>
                          <a:effectLst/>
                          <a:latin typeface="+mn-lt"/>
                          <a:ea typeface="+mn-ea"/>
                          <a:cs typeface="+mn-cs"/>
                        </a:rPr>
                        <a:t>Mr. Ashok Kumar Singh</a:t>
                      </a:r>
                    </a:p>
                  </a:txBody>
                  <a:tcPr marL="68580" marR="68580" marT="0" marB="0">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Head-Warehouse</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B.Sc., MBA</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7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20 Years</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7"/>
                  </a:ext>
                </a:extLst>
              </a:tr>
              <a:tr h="506218">
                <a:tc>
                  <a:txBody>
                    <a:bodyPr/>
                    <a:lstStyle/>
                    <a:p>
                      <a:pPr marL="0" marR="0">
                        <a:lnSpc>
                          <a:spcPct val="115000"/>
                        </a:lnSpc>
                        <a:spcBef>
                          <a:spcPts val="0"/>
                        </a:spcBef>
                        <a:spcAft>
                          <a:spcPts val="0"/>
                        </a:spcAft>
                      </a:pPr>
                      <a:r>
                        <a:rPr kumimoji="1" lang="en-US" sz="1600" b="0" i="0" u="none" strike="noStrike" kern="1200" cap="none" normalizeH="0" baseline="0" dirty="0" smtClean="0">
                          <a:ln>
                            <a:noFill/>
                          </a:ln>
                          <a:solidFill>
                            <a:schemeClr val="tx1"/>
                          </a:solidFill>
                          <a:effectLst/>
                          <a:latin typeface="+mn-lt"/>
                          <a:ea typeface="+mn-ea"/>
                          <a:cs typeface="+mn-cs"/>
                        </a:rPr>
                        <a:t>Mr. </a:t>
                      </a:r>
                      <a:r>
                        <a:rPr kumimoji="1" lang="en-US" sz="1600" b="0" i="0" u="none" strike="noStrike" kern="1200" cap="none" normalizeH="0" baseline="0" dirty="0" err="1" smtClean="0">
                          <a:ln>
                            <a:noFill/>
                          </a:ln>
                          <a:solidFill>
                            <a:schemeClr val="tx1"/>
                          </a:solidFill>
                          <a:effectLst/>
                          <a:latin typeface="+mn-lt"/>
                          <a:ea typeface="+mn-ea"/>
                          <a:cs typeface="+mn-cs"/>
                        </a:rPr>
                        <a:t>Nirmal</a:t>
                      </a:r>
                      <a:r>
                        <a:rPr kumimoji="1" lang="en-US" sz="1600" b="0" i="0" u="none" strike="noStrike" kern="1200" cap="none" normalizeH="0" baseline="0" dirty="0" smtClean="0">
                          <a:ln>
                            <a:noFill/>
                          </a:ln>
                          <a:solidFill>
                            <a:schemeClr val="tx1"/>
                          </a:solidFill>
                          <a:effectLst/>
                          <a:latin typeface="+mn-lt"/>
                          <a:ea typeface="+mn-ea"/>
                          <a:cs typeface="+mn-cs"/>
                        </a:rPr>
                        <a:t> Singh</a:t>
                      </a:r>
                    </a:p>
                  </a:txBody>
                  <a:tcPr marL="68580" marR="68580" marT="0" marB="0">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Head-Engineering</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Diploma in electrical</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70000"/>
                        </a:lnSpc>
                        <a:spcBef>
                          <a:spcPct val="20000"/>
                        </a:spcBef>
                        <a:spcAft>
                          <a:spcPct val="0"/>
                        </a:spcAft>
                        <a:buClr>
                          <a:schemeClr val="hlink"/>
                        </a:buClr>
                        <a:buSzPct val="50000"/>
                        <a:buFont typeface="Monotype Sorts" pitchFamily="2" charset="2"/>
                        <a:buNone/>
                        <a:tabLst/>
                      </a:pPr>
                      <a:r>
                        <a:rPr kumimoji="1" lang="en-US" sz="1600" b="0" i="0" u="none" strike="noStrike" cap="none" normalizeH="0" baseline="0" dirty="0" smtClean="0">
                          <a:ln>
                            <a:noFill/>
                          </a:ln>
                          <a:solidFill>
                            <a:schemeClr val="tx1"/>
                          </a:solidFill>
                          <a:effectLst/>
                          <a:latin typeface="+mn-lt"/>
                        </a:rPr>
                        <a:t>16 Years</a:t>
                      </a:r>
                    </a:p>
                  </a:txBody>
                  <a:tcPr anchor="ctr" horzOverflow="overflow">
                    <a:lnL w="28575" cap="flat" cmpd="sng" algn="ctr">
                      <a:solidFill>
                        <a:srgbClr val="008080"/>
                      </a:solidFill>
                      <a:prstDash val="solid"/>
                      <a:round/>
                      <a:headEnd type="none" w="med" len="med"/>
                      <a:tailEnd type="none" w="med" len="med"/>
                    </a:lnL>
                    <a:lnR w="28575" cap="flat" cmpd="sng" algn="ctr">
                      <a:solidFill>
                        <a:srgbClr val="008080"/>
                      </a:solidFill>
                      <a:prstDash val="solid"/>
                      <a:round/>
                      <a:headEnd type="none" w="med" len="med"/>
                      <a:tailEnd type="none" w="med" len="med"/>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8"/>
                  </a:ext>
                </a:extLst>
              </a:tr>
            </a:tbl>
          </a:graphicData>
        </a:graphic>
      </p:graphicFrame>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4884" y="611065"/>
            <a:ext cx="826477" cy="465994"/>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6510A7E9-BB15-4FA4-B55D-C3A83D3017EF}"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816991272"/>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4062" y="773723"/>
            <a:ext cx="10313376" cy="94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smtClean="0">
                <a:latin typeface="Verdana" panose="020B0604030504040204" pitchFamily="34" charset="0"/>
                <a:ea typeface="Verdana" panose="020B0604030504040204" pitchFamily="34" charset="0"/>
              </a:rPr>
              <a:t>SECURITY</a:t>
            </a:r>
            <a:endParaRPr lang="en-IN" sz="3600" dirty="0">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9715" y="1015510"/>
            <a:ext cx="826477" cy="465994"/>
          </a:xfrm>
          <a:prstGeom prst="rect">
            <a:avLst/>
          </a:prstGeom>
          <a:noFill/>
          <a:ln w="9525">
            <a:noFill/>
            <a:miter lim="800000"/>
            <a:headEnd/>
            <a:tailEnd/>
          </a:ln>
        </p:spPr>
      </p:pic>
      <p:sp>
        <p:nvSpPr>
          <p:cNvPr id="4" name="Rectangle 3"/>
          <p:cNvSpPr/>
          <p:nvPr/>
        </p:nvSpPr>
        <p:spPr>
          <a:xfrm>
            <a:off x="1239715" y="3288295"/>
            <a:ext cx="9996854" cy="954107"/>
          </a:xfrm>
          <a:prstGeom prst="rect">
            <a:avLst/>
          </a:prstGeom>
        </p:spPr>
        <p:txBody>
          <a:bodyPr wrap="square">
            <a:spAutoFit/>
          </a:bodyPr>
          <a:lstStyle/>
          <a:p>
            <a:pPr algn="ctr"/>
            <a:r>
              <a:rPr kumimoji="1" lang="en-US" b="1" dirty="0" smtClean="0">
                <a:solidFill>
                  <a:srgbClr val="800000"/>
                </a:solidFill>
                <a:latin typeface="Times New Roman" pitchFamily="18" charset="0"/>
              </a:rPr>
              <a:t> </a:t>
            </a:r>
            <a:r>
              <a:rPr kumimoji="1" lang="en-US" sz="2800" dirty="0" smtClean="0"/>
              <a:t>Plant </a:t>
            </a:r>
            <a:r>
              <a:rPr kumimoji="1" lang="en-US" sz="2800" dirty="0"/>
              <a:t>has 24 hours Security Staff </a:t>
            </a:r>
            <a:r>
              <a:rPr kumimoji="1" lang="en-US" sz="2800" dirty="0" smtClean="0"/>
              <a:t>for Internal </a:t>
            </a:r>
            <a:r>
              <a:rPr kumimoji="1" lang="en-US" sz="2800" dirty="0"/>
              <a:t>and External </a:t>
            </a:r>
            <a:r>
              <a:rPr kumimoji="1" lang="en-US" sz="2800" dirty="0" smtClean="0"/>
              <a:t>               Security. </a:t>
            </a:r>
            <a:endParaRPr lang="en-IN" dirty="0"/>
          </a:p>
        </p:txBody>
      </p:sp>
      <p:sp>
        <p:nvSpPr>
          <p:cNvPr id="5" name="Date Placeholder 4"/>
          <p:cNvSpPr>
            <a:spLocks noGrp="1"/>
          </p:cNvSpPr>
          <p:nvPr>
            <p:ph type="dt" sz="half" idx="10"/>
          </p:nvPr>
        </p:nvSpPr>
        <p:spPr/>
        <p:txBody>
          <a:bodyPr/>
          <a:lstStyle/>
          <a:p>
            <a:fld id="{798254E5-1050-42B1-9322-77083296FC96}"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4229067400"/>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423" y="123091"/>
            <a:ext cx="10840915" cy="1459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3200" dirty="0" smtClean="0">
                <a:solidFill>
                  <a:schemeClr val="bg1"/>
                </a:solidFill>
                <a:latin typeface="Verdana" panose="020B0604030504040204" pitchFamily="34" charset="0"/>
                <a:ea typeface="Verdana" panose="020B0604030504040204" pitchFamily="34" charset="0"/>
              </a:rPr>
              <a:t>CEPHALOSPORIN </a:t>
            </a:r>
            <a:r>
              <a:rPr kumimoji="1" lang="en-US" sz="3200" dirty="0">
                <a:solidFill>
                  <a:schemeClr val="bg1"/>
                </a:solidFill>
                <a:latin typeface="Verdana" panose="020B0604030504040204" pitchFamily="34" charset="0"/>
                <a:ea typeface="Verdana" panose="020B0604030504040204" pitchFamily="34" charset="0"/>
              </a:rPr>
              <a:t>BLOCK </a:t>
            </a:r>
            <a:r>
              <a:rPr kumimoji="1" lang="en-US" sz="3200" dirty="0" smtClean="0">
                <a:solidFill>
                  <a:schemeClr val="bg1"/>
                </a:solidFill>
                <a:latin typeface="Verdana" panose="020B0604030504040204" pitchFamily="34" charset="0"/>
                <a:ea typeface="Verdana" panose="020B0604030504040204" pitchFamily="34" charset="0"/>
              </a:rPr>
              <a:t>FACILITY</a:t>
            </a:r>
          </a:p>
          <a:p>
            <a:pPr algn="ctr"/>
            <a:endParaRPr kumimoji="1" lang="en-US" b="1" dirty="0" smtClean="0">
              <a:solidFill>
                <a:srgbClr val="003399"/>
              </a:solidFill>
              <a:latin typeface="Times New Roman" pitchFamily="18" charset="0"/>
            </a:endParaRPr>
          </a:p>
          <a:p>
            <a:pPr algn="ctr"/>
            <a:r>
              <a:rPr kumimoji="1" lang="en-US" sz="2000" dirty="0">
                <a:solidFill>
                  <a:schemeClr val="bg1"/>
                </a:solidFill>
              </a:rPr>
              <a:t>(A View of Raw Material </a:t>
            </a:r>
            <a:r>
              <a:rPr kumimoji="1" lang="en-US" sz="2000" dirty="0" smtClean="0">
                <a:solidFill>
                  <a:schemeClr val="bg1"/>
                </a:solidFill>
              </a:rPr>
              <a:t>Warehouse</a:t>
            </a:r>
            <a:r>
              <a:rPr kumimoji="1" lang="en-US" sz="2400" dirty="0" smtClean="0">
                <a:solidFill>
                  <a:schemeClr val="bg1"/>
                </a:solidFill>
              </a:rPr>
              <a:t>)</a:t>
            </a:r>
            <a:endParaRPr kumimoji="1" lang="en-US" sz="2400" dirty="0">
              <a:solidFill>
                <a:schemeClr val="bg1"/>
              </a:solidFill>
            </a:endParaRPr>
          </a:p>
          <a:p>
            <a:pPr algn="ctr"/>
            <a:endParaRPr kumimoji="1" lang="en-US" sz="2000" dirty="0">
              <a:solidFill>
                <a:srgbClr val="7A8681"/>
              </a:solidFill>
              <a:latin typeface="Times New Roman" pitchFamily="18" charset="0"/>
            </a:endParaRPr>
          </a:p>
        </p:txBody>
      </p:sp>
      <p:pic>
        <p:nvPicPr>
          <p:cNvPr id="4" name="Picture 5" descr="20150218_13341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5415" y="1732085"/>
            <a:ext cx="9821008" cy="4991100"/>
          </a:xfrm>
          <a:prstGeom prst="rect">
            <a:avLst/>
          </a:prstGeom>
          <a:noFill/>
          <a:ln w="9525">
            <a:noFill/>
            <a:miter lim="800000"/>
            <a:headEnd/>
            <a:tailEnd/>
          </a:ln>
        </p:spPr>
      </p:pic>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415" y="549517"/>
            <a:ext cx="826477" cy="465994"/>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FDB5C1F0-CA33-4133-A164-D9F996B6B718}"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947390778"/>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9423" y="123091"/>
            <a:ext cx="10840915" cy="1459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3200" dirty="0" smtClean="0">
                <a:solidFill>
                  <a:schemeClr val="bg1"/>
                </a:solidFill>
                <a:latin typeface="Verdana" panose="020B0604030504040204" pitchFamily="34" charset="0"/>
                <a:ea typeface="Verdana" panose="020B0604030504040204" pitchFamily="34" charset="0"/>
              </a:rPr>
              <a:t>GENERAL </a:t>
            </a:r>
            <a:r>
              <a:rPr kumimoji="1" lang="en-US" sz="3200" dirty="0">
                <a:solidFill>
                  <a:schemeClr val="bg1"/>
                </a:solidFill>
                <a:latin typeface="Verdana" panose="020B0604030504040204" pitchFamily="34" charset="0"/>
                <a:ea typeface="Verdana" panose="020B0604030504040204" pitchFamily="34" charset="0"/>
              </a:rPr>
              <a:t>BLOCK </a:t>
            </a:r>
            <a:r>
              <a:rPr kumimoji="1" lang="en-US" sz="3200" dirty="0" smtClean="0">
                <a:solidFill>
                  <a:schemeClr val="bg1"/>
                </a:solidFill>
                <a:latin typeface="Verdana" panose="020B0604030504040204" pitchFamily="34" charset="0"/>
                <a:ea typeface="Verdana" panose="020B0604030504040204" pitchFamily="34" charset="0"/>
              </a:rPr>
              <a:t>FACILITY</a:t>
            </a:r>
          </a:p>
          <a:p>
            <a:pPr algn="ctr"/>
            <a:endParaRPr kumimoji="1" lang="en-US" b="1" dirty="0" smtClean="0">
              <a:solidFill>
                <a:srgbClr val="003399"/>
              </a:solidFill>
              <a:latin typeface="Times New Roman" pitchFamily="18" charset="0"/>
            </a:endParaRPr>
          </a:p>
          <a:p>
            <a:pPr algn="ctr"/>
            <a:r>
              <a:rPr kumimoji="1" lang="en-US" sz="2000" dirty="0">
                <a:solidFill>
                  <a:schemeClr val="bg1"/>
                </a:solidFill>
              </a:rPr>
              <a:t>(A View of Raw Material </a:t>
            </a:r>
            <a:r>
              <a:rPr kumimoji="1" lang="en-US" sz="2000" dirty="0" smtClean="0">
                <a:solidFill>
                  <a:schemeClr val="bg1"/>
                </a:solidFill>
              </a:rPr>
              <a:t>Warehouse</a:t>
            </a:r>
            <a:r>
              <a:rPr kumimoji="1" lang="en-US" sz="2400" dirty="0" smtClean="0">
                <a:solidFill>
                  <a:schemeClr val="bg1"/>
                </a:solidFill>
              </a:rPr>
              <a:t>)</a:t>
            </a:r>
            <a:endParaRPr kumimoji="1" lang="en-US" sz="2400" dirty="0">
              <a:solidFill>
                <a:schemeClr val="bg1"/>
              </a:solidFill>
            </a:endParaRPr>
          </a:p>
          <a:p>
            <a:pPr algn="ctr"/>
            <a:endParaRPr kumimoji="1" lang="en-US" sz="2000" dirty="0">
              <a:solidFill>
                <a:srgbClr val="7A8681"/>
              </a:solidFill>
              <a:latin typeface="Times New Roman" pitchFamily="18" charset="0"/>
            </a:endParaRP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5415" y="549517"/>
            <a:ext cx="826477" cy="465994"/>
          </a:xfrm>
          <a:prstGeom prst="rect">
            <a:avLst/>
          </a:prstGeom>
          <a:noFill/>
          <a:ln w="9525">
            <a:noFill/>
            <a:miter lim="800000"/>
            <a:headEnd/>
            <a:tailEnd/>
          </a:ln>
        </p:spPr>
      </p:pic>
      <p:pic>
        <p:nvPicPr>
          <p:cNvPr id="5" name="Picture 5" descr="20150218_13454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8700" y="1705708"/>
            <a:ext cx="9794631" cy="5046784"/>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FF151FD3-4AA0-4831-A4AC-7AE6C8E84370}"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753286740"/>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Verdana" panose="020B0604030504040204" pitchFamily="34" charset="0"/>
                <a:ea typeface="Verdana" panose="020B0604030504040204" pitchFamily="34" charset="0"/>
              </a:rPr>
              <a:t>MISSION, VISION &amp; VALUES</a:t>
            </a:r>
            <a:endParaRPr lang="en-IN"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5118447" y="940776"/>
            <a:ext cx="6281873" cy="5917223"/>
          </a:xfrm>
        </p:spPr>
        <p:txBody>
          <a:bodyPr>
            <a:normAutofit fontScale="92500" lnSpcReduction="20000"/>
          </a:bodyPr>
          <a:lstStyle/>
          <a:p>
            <a:pPr fontAlgn="base"/>
            <a:r>
              <a:rPr lang="en-US" b="1" dirty="0"/>
              <a:t>Our </a:t>
            </a:r>
            <a:r>
              <a:rPr lang="en-US" b="1" dirty="0" smtClean="0"/>
              <a:t>Mission </a:t>
            </a:r>
            <a:r>
              <a:rPr lang="en-US" dirty="0" smtClean="0"/>
              <a:t>is to </a:t>
            </a:r>
            <a:r>
              <a:rPr lang="en-US" dirty="0"/>
              <a:t>be the significantly progressive contributor in making this world a healthier place to live by exploring resources available, and making our products available in the remotest part of the world, in competitive and fair price range &amp; maintain highest standard of international quality in manufacturing and distribution. Create wealth for all our Stakeholders, Customers, Investors, Associates, Vendors &amp; Society</a:t>
            </a:r>
            <a:r>
              <a:rPr lang="en-US" dirty="0" smtClean="0"/>
              <a:t>.</a:t>
            </a:r>
          </a:p>
          <a:p>
            <a:pPr marL="0" indent="0" fontAlgn="base">
              <a:buNone/>
            </a:pPr>
            <a:endParaRPr lang="en-US" dirty="0" smtClean="0"/>
          </a:p>
          <a:p>
            <a:pPr fontAlgn="base"/>
            <a:r>
              <a:rPr lang="en-US" b="1" dirty="0"/>
              <a:t>Our </a:t>
            </a:r>
            <a:r>
              <a:rPr lang="en-US" b="1" dirty="0" smtClean="0"/>
              <a:t>Vision </a:t>
            </a:r>
            <a:r>
              <a:rPr lang="en-US" dirty="0" smtClean="0"/>
              <a:t>is to </a:t>
            </a:r>
            <a:r>
              <a:rPr lang="en-US" dirty="0"/>
              <a:t>be among the world’s most trusted brands in Pharmaceuticals Industry and positively impacting the health of one billion lives across the globe by 2030</a:t>
            </a:r>
            <a:r>
              <a:rPr lang="en-US" dirty="0" smtClean="0"/>
              <a:t>.</a:t>
            </a:r>
          </a:p>
          <a:p>
            <a:pPr marL="0" indent="0" fontAlgn="base">
              <a:buNone/>
            </a:pPr>
            <a:endParaRPr lang="en-US" dirty="0" smtClean="0"/>
          </a:p>
          <a:p>
            <a:pPr fontAlgn="base"/>
            <a:r>
              <a:rPr lang="en-US" b="1" dirty="0"/>
              <a:t>Our </a:t>
            </a:r>
            <a:r>
              <a:rPr lang="en-US" b="1" dirty="0" smtClean="0"/>
              <a:t>Values </a:t>
            </a:r>
            <a:r>
              <a:rPr lang="en-US" dirty="0" smtClean="0"/>
              <a:t>that </a:t>
            </a:r>
            <a:r>
              <a:rPr lang="en-US" dirty="0"/>
              <a:t>w</a:t>
            </a:r>
            <a:r>
              <a:rPr lang="en-US" dirty="0" smtClean="0"/>
              <a:t>e believe to </a:t>
            </a:r>
            <a:r>
              <a:rPr lang="en-US" dirty="0"/>
              <a:t>have a positive impact on the lives of millions of people every single day. We strive to not only make medicine but making a meaningful difference to the lives of those we serve, through utmost Integrity, Honesty, Trust, Team Work, Commitment to customers and Humility.</a:t>
            </a:r>
          </a:p>
          <a:p>
            <a:pPr fontAlgn="base"/>
            <a:endParaRPr lang="en-US" dirty="0"/>
          </a:p>
          <a:p>
            <a:pPr fontAlgn="base"/>
            <a:endParaRPr lang="en-US" dirty="0"/>
          </a:p>
          <a:p>
            <a:endParaRPr lang="en-IN"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22658" y="1758461"/>
            <a:ext cx="1045857" cy="395653"/>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4373415C-EE9C-401E-8951-ABBC84E81BE4}"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240397082"/>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5" y="334108"/>
            <a:ext cx="10744200" cy="659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latin typeface="Verdana" panose="020B0604030504040204" pitchFamily="34" charset="0"/>
                <a:ea typeface="Verdana" panose="020B0604030504040204" pitchFamily="34" charset="0"/>
              </a:rPr>
              <a:t>GENERAL BLOCK FACILITY</a:t>
            </a:r>
            <a:endParaRPr lang="en-IN" sz="2800" dirty="0">
              <a:latin typeface="Verdana" panose="020B0604030504040204" pitchFamily="34" charset="0"/>
              <a:ea typeface="Verdana" panose="020B0604030504040204" pitchFamily="34" charset="0"/>
            </a:endParaRPr>
          </a:p>
        </p:txBody>
      </p:sp>
      <p:sp>
        <p:nvSpPr>
          <p:cNvPr id="4" name="Rectangle 3"/>
          <p:cNvSpPr/>
          <p:nvPr/>
        </p:nvSpPr>
        <p:spPr>
          <a:xfrm>
            <a:off x="2470638" y="1169377"/>
            <a:ext cx="7069015" cy="461665"/>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400" dirty="0">
                <a:solidFill>
                  <a:schemeClr val="accent1"/>
                </a:solidFill>
              </a:rPr>
              <a:t>MAJOR PLANT MACHINERY</a:t>
            </a: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3868" y="430822"/>
            <a:ext cx="826477" cy="465994"/>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2488469239"/>
              </p:ext>
            </p:extLst>
          </p:nvPr>
        </p:nvGraphicFramePr>
        <p:xfrm>
          <a:off x="2032000" y="1872765"/>
          <a:ext cx="8128000" cy="4899680"/>
        </p:xfrm>
        <a:graphic>
          <a:graphicData uri="http://schemas.openxmlformats.org/drawingml/2006/table">
            <a:tbl>
              <a:tblPr firstRow="1" bandRow="1">
                <a:tableStyleId>{5C22544A-7EE6-4342-B048-85BDC9FD1C3A}</a:tableStyleId>
              </a:tblPr>
              <a:tblGrid>
                <a:gridCol w="5467838">
                  <a:extLst>
                    <a:ext uri="{9D8B030D-6E8A-4147-A177-3AD203B41FA5}">
                      <a16:colId xmlns:a16="http://schemas.microsoft.com/office/drawing/2014/main" val="2555868632"/>
                    </a:ext>
                  </a:extLst>
                </a:gridCol>
                <a:gridCol w="2660162">
                  <a:extLst>
                    <a:ext uri="{9D8B030D-6E8A-4147-A177-3AD203B41FA5}">
                      <a16:colId xmlns:a16="http://schemas.microsoft.com/office/drawing/2014/main" val="664598323"/>
                    </a:ext>
                  </a:extLst>
                </a:gridCol>
              </a:tblGrid>
              <a:tr h="6195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2000" b="0" i="0" u="none" strike="noStrike" cap="none" normalizeH="0" baseline="0" dirty="0" smtClean="0">
                          <a:ln>
                            <a:noFill/>
                          </a:ln>
                          <a:solidFill>
                            <a:schemeClr val="bg1"/>
                          </a:solidFill>
                          <a:effectLst/>
                          <a:latin typeface="+mn-lt"/>
                        </a:rPr>
                        <a:t>MACHINE</a:t>
                      </a:r>
                    </a:p>
                    <a:p>
                      <a:endParaRPr lang="en-IN"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2000" b="0" i="0" u="none" strike="noStrike" kern="1200" cap="none" normalizeH="0" baseline="0" dirty="0" smtClean="0">
                          <a:ln>
                            <a:noFill/>
                          </a:ln>
                          <a:solidFill>
                            <a:schemeClr val="bg1"/>
                          </a:solidFill>
                          <a:effectLst/>
                          <a:latin typeface="+mn-lt"/>
                          <a:ea typeface="+mn-ea"/>
                          <a:cs typeface="+mn-cs"/>
                        </a:rPr>
                        <a:t>MAKE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2000" b="0" i="0" u="none" strike="noStrike" kern="1200" cap="none" normalizeH="0" baseline="0" dirty="0">
                        <a:ln>
                          <a:noFill/>
                        </a:ln>
                        <a:solidFill>
                          <a:schemeClr val="bg1"/>
                        </a:solidFill>
                        <a:effectLst/>
                        <a:latin typeface="+mn-lt"/>
                        <a:ea typeface="+mn-ea"/>
                        <a:cs typeface="+mn-cs"/>
                      </a:endParaRPr>
                    </a:p>
                  </a:txBody>
                  <a:tcPr/>
                </a:tc>
                <a:extLst>
                  <a:ext uri="{0D108BD9-81ED-4DB2-BD59-A6C34878D82A}">
                    <a16:rowId xmlns:a16="http://schemas.microsoft.com/office/drawing/2014/main" val="3577776933"/>
                  </a:ext>
                </a:extLst>
              </a:tr>
              <a:tr h="461250">
                <a:tc>
                  <a:txBody>
                    <a:bodyPr/>
                    <a:lstStyle/>
                    <a:p>
                      <a:r>
                        <a:rPr lang="en-IN" dirty="0" smtClean="0"/>
                        <a:t>Sampling &amp; Dispensing Booth</a:t>
                      </a:r>
                      <a:endParaRPr lang="en-IN" dirty="0"/>
                    </a:p>
                  </a:txBody>
                  <a:tcPr>
                    <a:solidFill>
                      <a:schemeClr val="bg2">
                        <a:lumMod val="90000"/>
                      </a:schemeClr>
                    </a:solidFill>
                  </a:tcPr>
                </a:tc>
                <a:tc>
                  <a:txBody>
                    <a:bodyPr/>
                    <a:lstStyle/>
                    <a:p>
                      <a:r>
                        <a:rPr lang="en-IN" dirty="0" err="1" smtClean="0"/>
                        <a:t>Pranay</a:t>
                      </a:r>
                      <a:r>
                        <a:rPr lang="en-IN" dirty="0" smtClean="0"/>
                        <a:t> Ind.</a:t>
                      </a:r>
                      <a:endParaRPr lang="en-IN" dirty="0"/>
                    </a:p>
                  </a:txBody>
                  <a:tcPr>
                    <a:solidFill>
                      <a:schemeClr val="bg2">
                        <a:lumMod val="90000"/>
                      </a:schemeClr>
                    </a:solidFill>
                  </a:tcPr>
                </a:tc>
                <a:extLst>
                  <a:ext uri="{0D108BD9-81ED-4DB2-BD59-A6C34878D82A}">
                    <a16:rowId xmlns:a16="http://schemas.microsoft.com/office/drawing/2014/main" val="284661362"/>
                  </a:ext>
                </a:extLst>
              </a:tr>
              <a:tr h="373739">
                <a:tc>
                  <a:txBody>
                    <a:bodyPr/>
                    <a:lstStyle/>
                    <a:p>
                      <a:r>
                        <a:rPr lang="en-IN" dirty="0" smtClean="0"/>
                        <a:t>Rapid Mixer </a:t>
                      </a:r>
                      <a:r>
                        <a:rPr lang="en-IN" dirty="0" err="1" smtClean="0"/>
                        <a:t>Granualator</a:t>
                      </a:r>
                      <a:endParaRPr lang="en-IN" dirty="0"/>
                    </a:p>
                  </a:txBody>
                  <a:tcPr>
                    <a:solidFill>
                      <a:schemeClr val="bg2">
                        <a:lumMod val="90000"/>
                      </a:schemeClr>
                    </a:solidFill>
                  </a:tcPr>
                </a:tc>
                <a:tc>
                  <a:txBody>
                    <a:bodyPr/>
                    <a:lstStyle/>
                    <a:p>
                      <a:r>
                        <a:rPr lang="en-IN" dirty="0" err="1" smtClean="0"/>
                        <a:t>Sainath</a:t>
                      </a:r>
                      <a:r>
                        <a:rPr lang="en-IN" dirty="0" smtClean="0"/>
                        <a:t> Boilers</a:t>
                      </a:r>
                      <a:endParaRPr lang="en-IN" dirty="0"/>
                    </a:p>
                  </a:txBody>
                  <a:tcPr>
                    <a:solidFill>
                      <a:schemeClr val="bg2">
                        <a:lumMod val="90000"/>
                      </a:schemeClr>
                    </a:solidFill>
                  </a:tcPr>
                </a:tc>
                <a:extLst>
                  <a:ext uri="{0D108BD9-81ED-4DB2-BD59-A6C34878D82A}">
                    <a16:rowId xmlns:a16="http://schemas.microsoft.com/office/drawing/2014/main" val="425770436"/>
                  </a:ext>
                </a:extLst>
              </a:tr>
              <a:tr h="373739">
                <a:tc>
                  <a:txBody>
                    <a:bodyPr/>
                    <a:lstStyle/>
                    <a:p>
                      <a:r>
                        <a:rPr lang="en-IN" dirty="0" smtClean="0"/>
                        <a:t>Octagonal Blender</a:t>
                      </a:r>
                      <a:endParaRPr lang="en-IN" dirty="0"/>
                    </a:p>
                  </a:txBody>
                  <a:tcPr>
                    <a:solidFill>
                      <a:schemeClr val="bg2">
                        <a:lumMod val="90000"/>
                      </a:schemeClr>
                    </a:solidFill>
                  </a:tcPr>
                </a:tc>
                <a:tc>
                  <a:txBody>
                    <a:bodyPr/>
                    <a:lstStyle/>
                    <a:p>
                      <a:r>
                        <a:rPr lang="en-IN" dirty="0" smtClean="0"/>
                        <a:t>Grover International</a:t>
                      </a:r>
                      <a:endParaRPr lang="en-IN" dirty="0"/>
                    </a:p>
                  </a:txBody>
                  <a:tcPr>
                    <a:solidFill>
                      <a:schemeClr val="bg2">
                        <a:lumMod val="90000"/>
                      </a:schemeClr>
                    </a:solidFill>
                  </a:tcPr>
                </a:tc>
                <a:extLst>
                  <a:ext uri="{0D108BD9-81ED-4DB2-BD59-A6C34878D82A}">
                    <a16:rowId xmlns:a16="http://schemas.microsoft.com/office/drawing/2014/main" val="3333656855"/>
                  </a:ext>
                </a:extLst>
              </a:tr>
              <a:tr h="373739">
                <a:tc>
                  <a:txBody>
                    <a:bodyPr/>
                    <a:lstStyle/>
                    <a:p>
                      <a:r>
                        <a:rPr lang="en-IN" dirty="0" smtClean="0"/>
                        <a:t>Fluidized Bed Dryer</a:t>
                      </a:r>
                      <a:endParaRPr lang="en-IN" dirty="0"/>
                    </a:p>
                  </a:txBody>
                  <a:tcPr>
                    <a:solidFill>
                      <a:schemeClr val="bg2">
                        <a:lumMod val="90000"/>
                      </a:schemeClr>
                    </a:solidFill>
                  </a:tcPr>
                </a:tc>
                <a:tc>
                  <a:txBody>
                    <a:bodyPr/>
                    <a:lstStyle/>
                    <a:p>
                      <a:r>
                        <a:rPr lang="en-IN" dirty="0" err="1" smtClean="0"/>
                        <a:t>Altek</a:t>
                      </a:r>
                      <a:endParaRPr lang="en-IN" dirty="0"/>
                    </a:p>
                  </a:txBody>
                  <a:tcPr>
                    <a:solidFill>
                      <a:schemeClr val="bg2">
                        <a:lumMod val="90000"/>
                      </a:schemeClr>
                    </a:solidFill>
                  </a:tcPr>
                </a:tc>
                <a:extLst>
                  <a:ext uri="{0D108BD9-81ED-4DB2-BD59-A6C34878D82A}">
                    <a16:rowId xmlns:a16="http://schemas.microsoft.com/office/drawing/2014/main" val="1856623420"/>
                  </a:ext>
                </a:extLst>
              </a:tr>
              <a:tr h="373739">
                <a:tc>
                  <a:txBody>
                    <a:bodyPr/>
                    <a:lstStyle/>
                    <a:p>
                      <a:r>
                        <a:rPr lang="en-IN" dirty="0" smtClean="0"/>
                        <a:t>Multi</a:t>
                      </a:r>
                      <a:r>
                        <a:rPr lang="en-IN" baseline="0" dirty="0" smtClean="0"/>
                        <a:t> Mill</a:t>
                      </a:r>
                      <a:endParaRPr lang="en-IN" dirty="0"/>
                    </a:p>
                  </a:txBody>
                  <a:tcPr>
                    <a:solidFill>
                      <a:schemeClr val="bg2">
                        <a:lumMod val="90000"/>
                      </a:schemeClr>
                    </a:solidFill>
                  </a:tcPr>
                </a:tc>
                <a:tc>
                  <a:txBody>
                    <a:bodyPr/>
                    <a:lstStyle/>
                    <a:p>
                      <a:r>
                        <a:rPr lang="en-IN" dirty="0" smtClean="0"/>
                        <a:t>Growers Instruments</a:t>
                      </a:r>
                      <a:endParaRPr lang="en-IN" dirty="0"/>
                    </a:p>
                  </a:txBody>
                  <a:tcPr>
                    <a:solidFill>
                      <a:schemeClr val="bg2">
                        <a:lumMod val="90000"/>
                      </a:schemeClr>
                    </a:solidFill>
                  </a:tcPr>
                </a:tc>
                <a:extLst>
                  <a:ext uri="{0D108BD9-81ED-4DB2-BD59-A6C34878D82A}">
                    <a16:rowId xmlns:a16="http://schemas.microsoft.com/office/drawing/2014/main" val="2673570824"/>
                  </a:ext>
                </a:extLst>
              </a:tr>
              <a:tr h="373739">
                <a:tc>
                  <a:txBody>
                    <a:bodyPr/>
                    <a:lstStyle/>
                    <a:p>
                      <a:r>
                        <a:rPr lang="en-IN" dirty="0" smtClean="0"/>
                        <a:t>Paste Kettle</a:t>
                      </a:r>
                      <a:endParaRPr lang="en-IN" dirty="0"/>
                    </a:p>
                  </a:txBody>
                  <a:tcPr>
                    <a:solidFill>
                      <a:schemeClr val="bg2">
                        <a:lumMod val="90000"/>
                      </a:schemeClr>
                    </a:solidFill>
                  </a:tcPr>
                </a:tc>
                <a:tc>
                  <a:txBody>
                    <a:bodyPr/>
                    <a:lstStyle/>
                    <a:p>
                      <a:r>
                        <a:rPr lang="en-IN" dirty="0" err="1" smtClean="0"/>
                        <a:t>Amulya</a:t>
                      </a:r>
                      <a:r>
                        <a:rPr lang="en-IN" dirty="0" smtClean="0"/>
                        <a:t> </a:t>
                      </a:r>
                      <a:r>
                        <a:rPr lang="en-IN" dirty="0" err="1" smtClean="0"/>
                        <a:t>Indstries</a:t>
                      </a:r>
                      <a:endParaRPr lang="en-IN" dirty="0"/>
                    </a:p>
                  </a:txBody>
                  <a:tcPr>
                    <a:solidFill>
                      <a:schemeClr val="bg2">
                        <a:lumMod val="90000"/>
                      </a:schemeClr>
                    </a:solidFill>
                  </a:tcPr>
                </a:tc>
                <a:extLst>
                  <a:ext uri="{0D108BD9-81ED-4DB2-BD59-A6C34878D82A}">
                    <a16:rowId xmlns:a16="http://schemas.microsoft.com/office/drawing/2014/main" val="828739961"/>
                  </a:ext>
                </a:extLst>
              </a:tr>
              <a:tr h="373739">
                <a:tc>
                  <a:txBody>
                    <a:bodyPr/>
                    <a:lstStyle/>
                    <a:p>
                      <a:r>
                        <a:rPr lang="en-IN" dirty="0" smtClean="0"/>
                        <a:t>Neo Cota</a:t>
                      </a:r>
                      <a:endParaRPr lang="en-IN" dirty="0"/>
                    </a:p>
                  </a:txBody>
                  <a:tcPr>
                    <a:solidFill>
                      <a:schemeClr val="bg2">
                        <a:lumMod val="90000"/>
                      </a:schemeClr>
                    </a:solidFill>
                  </a:tcPr>
                </a:tc>
                <a:tc>
                  <a:txBody>
                    <a:bodyPr/>
                    <a:lstStyle/>
                    <a:p>
                      <a:r>
                        <a:rPr lang="en-IN" dirty="0" smtClean="0"/>
                        <a:t>Neo Machine</a:t>
                      </a:r>
                      <a:endParaRPr lang="en-IN" dirty="0"/>
                    </a:p>
                  </a:txBody>
                  <a:tcPr>
                    <a:solidFill>
                      <a:schemeClr val="bg2">
                        <a:lumMod val="90000"/>
                      </a:schemeClr>
                    </a:solidFill>
                  </a:tcPr>
                </a:tc>
                <a:extLst>
                  <a:ext uri="{0D108BD9-81ED-4DB2-BD59-A6C34878D82A}">
                    <a16:rowId xmlns:a16="http://schemas.microsoft.com/office/drawing/2014/main" val="2074654790"/>
                  </a:ext>
                </a:extLst>
              </a:tr>
              <a:tr h="373739">
                <a:tc>
                  <a:txBody>
                    <a:bodyPr/>
                    <a:lstStyle/>
                    <a:p>
                      <a:r>
                        <a:rPr lang="en-IN" dirty="0" err="1" smtClean="0"/>
                        <a:t>Alu-Alu</a:t>
                      </a:r>
                      <a:r>
                        <a:rPr lang="en-IN" dirty="0" smtClean="0"/>
                        <a:t> Packing Machines</a:t>
                      </a:r>
                      <a:endParaRPr lang="en-IN" dirty="0"/>
                    </a:p>
                  </a:txBody>
                  <a:tcPr>
                    <a:solidFill>
                      <a:schemeClr val="bg2">
                        <a:lumMod val="90000"/>
                      </a:schemeClr>
                    </a:solidFill>
                  </a:tcPr>
                </a:tc>
                <a:tc>
                  <a:txBody>
                    <a:bodyPr/>
                    <a:lstStyle/>
                    <a:p>
                      <a:r>
                        <a:rPr lang="en-IN" dirty="0" err="1" smtClean="0"/>
                        <a:t>Elmach</a:t>
                      </a:r>
                      <a:r>
                        <a:rPr lang="en-IN" baseline="0" dirty="0" smtClean="0"/>
                        <a:t> Packing</a:t>
                      </a:r>
                      <a:endParaRPr lang="en-IN" dirty="0"/>
                    </a:p>
                  </a:txBody>
                  <a:tcPr>
                    <a:solidFill>
                      <a:schemeClr val="bg2">
                        <a:lumMod val="90000"/>
                      </a:schemeClr>
                    </a:solidFill>
                  </a:tcPr>
                </a:tc>
                <a:extLst>
                  <a:ext uri="{0D108BD9-81ED-4DB2-BD59-A6C34878D82A}">
                    <a16:rowId xmlns:a16="http://schemas.microsoft.com/office/drawing/2014/main" val="3578824453"/>
                  </a:ext>
                </a:extLst>
              </a:tr>
              <a:tr h="373739">
                <a:tc>
                  <a:txBody>
                    <a:bodyPr/>
                    <a:lstStyle/>
                    <a:p>
                      <a:r>
                        <a:rPr lang="en-IN" dirty="0" smtClean="0"/>
                        <a:t>Balances</a:t>
                      </a:r>
                      <a:endParaRPr lang="en-IN" dirty="0"/>
                    </a:p>
                  </a:txBody>
                  <a:tcPr>
                    <a:solidFill>
                      <a:schemeClr val="bg2">
                        <a:lumMod val="90000"/>
                      </a:schemeClr>
                    </a:solidFill>
                  </a:tcPr>
                </a:tc>
                <a:tc>
                  <a:txBody>
                    <a:bodyPr/>
                    <a:lstStyle/>
                    <a:p>
                      <a:r>
                        <a:rPr lang="en-IN" dirty="0" smtClean="0"/>
                        <a:t>Samson</a:t>
                      </a:r>
                      <a:endParaRPr lang="en-IN" dirty="0"/>
                    </a:p>
                  </a:txBody>
                  <a:tcPr>
                    <a:solidFill>
                      <a:schemeClr val="bg2">
                        <a:lumMod val="90000"/>
                      </a:schemeClr>
                    </a:solidFill>
                  </a:tcPr>
                </a:tc>
                <a:extLst>
                  <a:ext uri="{0D108BD9-81ED-4DB2-BD59-A6C34878D82A}">
                    <a16:rowId xmlns:a16="http://schemas.microsoft.com/office/drawing/2014/main" val="2943399218"/>
                  </a:ext>
                </a:extLst>
              </a:tr>
              <a:tr h="373739">
                <a:tc>
                  <a:txBody>
                    <a:bodyPr/>
                    <a:lstStyle/>
                    <a:p>
                      <a:r>
                        <a:rPr lang="en-IN" dirty="0" smtClean="0"/>
                        <a:t>Compression</a:t>
                      </a:r>
                      <a:r>
                        <a:rPr lang="en-IN" baseline="0" dirty="0" smtClean="0"/>
                        <a:t> Machines</a:t>
                      </a:r>
                      <a:endParaRPr lang="en-IN" dirty="0"/>
                    </a:p>
                  </a:txBody>
                  <a:tcPr>
                    <a:solidFill>
                      <a:schemeClr val="bg2">
                        <a:lumMod val="90000"/>
                      </a:schemeClr>
                    </a:solidFill>
                  </a:tcPr>
                </a:tc>
                <a:tc>
                  <a:txBody>
                    <a:bodyPr/>
                    <a:lstStyle/>
                    <a:p>
                      <a:r>
                        <a:rPr lang="en-IN" dirty="0" smtClean="0"/>
                        <a:t>CIP</a:t>
                      </a:r>
                      <a:endParaRPr lang="en-IN" dirty="0"/>
                    </a:p>
                  </a:txBody>
                  <a:tcPr>
                    <a:solidFill>
                      <a:schemeClr val="bg2">
                        <a:lumMod val="90000"/>
                      </a:schemeClr>
                    </a:solidFill>
                  </a:tcPr>
                </a:tc>
                <a:extLst>
                  <a:ext uri="{0D108BD9-81ED-4DB2-BD59-A6C34878D82A}">
                    <a16:rowId xmlns:a16="http://schemas.microsoft.com/office/drawing/2014/main" val="2850829831"/>
                  </a:ext>
                </a:extLst>
              </a:tr>
              <a:tr h="373739">
                <a:tc>
                  <a:txBody>
                    <a:bodyPr/>
                    <a:lstStyle/>
                    <a:p>
                      <a:r>
                        <a:rPr lang="en-IN" dirty="0" smtClean="0"/>
                        <a:t>Capsule Filling Machines</a:t>
                      </a:r>
                      <a:endParaRPr lang="en-IN" dirty="0"/>
                    </a:p>
                  </a:txBody>
                  <a:tcPr>
                    <a:solidFill>
                      <a:schemeClr val="bg2">
                        <a:lumMod val="90000"/>
                      </a:schemeClr>
                    </a:solidFill>
                  </a:tcPr>
                </a:tc>
                <a:tc>
                  <a:txBody>
                    <a:bodyPr/>
                    <a:lstStyle/>
                    <a:p>
                      <a:r>
                        <a:rPr lang="en-IN" dirty="0" smtClean="0"/>
                        <a:t>Pam Pharmaceuticals</a:t>
                      </a:r>
                      <a:endParaRPr lang="en-IN" dirty="0"/>
                    </a:p>
                  </a:txBody>
                  <a:tcPr>
                    <a:solidFill>
                      <a:schemeClr val="bg2">
                        <a:lumMod val="90000"/>
                      </a:schemeClr>
                    </a:solidFill>
                  </a:tcPr>
                </a:tc>
                <a:extLst>
                  <a:ext uri="{0D108BD9-81ED-4DB2-BD59-A6C34878D82A}">
                    <a16:rowId xmlns:a16="http://schemas.microsoft.com/office/drawing/2014/main" val="1580599111"/>
                  </a:ext>
                </a:extLst>
              </a:tr>
            </a:tbl>
          </a:graphicData>
        </a:graphic>
      </p:graphicFrame>
      <p:sp>
        <p:nvSpPr>
          <p:cNvPr id="3" name="Date Placeholder 2"/>
          <p:cNvSpPr>
            <a:spLocks noGrp="1"/>
          </p:cNvSpPr>
          <p:nvPr>
            <p:ph type="dt" sz="half" idx="10"/>
          </p:nvPr>
        </p:nvSpPr>
        <p:spPr/>
        <p:txBody>
          <a:bodyPr/>
          <a:lstStyle/>
          <a:p>
            <a:fld id="{EBFF950F-EB60-45EB-AC5F-1D33E44A2BDF}"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009917410"/>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0638" y="1169377"/>
            <a:ext cx="7069015" cy="461665"/>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400" dirty="0">
                <a:solidFill>
                  <a:schemeClr val="accent1"/>
                </a:solidFill>
              </a:rPr>
              <a:t>MAJOR PLANT MACHINERY</a:t>
            </a:r>
          </a:p>
        </p:txBody>
      </p:sp>
      <p:graphicFrame>
        <p:nvGraphicFramePr>
          <p:cNvPr id="4" name="Table 3"/>
          <p:cNvGraphicFramePr>
            <a:graphicFrameLocks noGrp="1"/>
          </p:cNvGraphicFramePr>
          <p:nvPr>
            <p:extLst>
              <p:ext uri="{D42A27DB-BD31-4B8C-83A1-F6EECF244321}">
                <p14:modId xmlns:p14="http://schemas.microsoft.com/office/powerpoint/2010/main" val="1843567115"/>
              </p:ext>
            </p:extLst>
          </p:nvPr>
        </p:nvGraphicFramePr>
        <p:xfrm>
          <a:off x="2032000" y="1872765"/>
          <a:ext cx="8128000" cy="4899680"/>
        </p:xfrm>
        <a:graphic>
          <a:graphicData uri="http://schemas.openxmlformats.org/drawingml/2006/table">
            <a:tbl>
              <a:tblPr firstRow="1" bandRow="1">
                <a:tableStyleId>{5C22544A-7EE6-4342-B048-85BDC9FD1C3A}</a:tableStyleId>
              </a:tblPr>
              <a:tblGrid>
                <a:gridCol w="5467838">
                  <a:extLst>
                    <a:ext uri="{9D8B030D-6E8A-4147-A177-3AD203B41FA5}">
                      <a16:colId xmlns:a16="http://schemas.microsoft.com/office/drawing/2014/main" val="2555868632"/>
                    </a:ext>
                  </a:extLst>
                </a:gridCol>
                <a:gridCol w="2660162">
                  <a:extLst>
                    <a:ext uri="{9D8B030D-6E8A-4147-A177-3AD203B41FA5}">
                      <a16:colId xmlns:a16="http://schemas.microsoft.com/office/drawing/2014/main" val="664598323"/>
                    </a:ext>
                  </a:extLst>
                </a:gridCol>
              </a:tblGrid>
              <a:tr h="6195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2000" b="0" i="0" u="none" strike="noStrike" cap="none" normalizeH="0" baseline="0" dirty="0" smtClean="0">
                          <a:ln>
                            <a:noFill/>
                          </a:ln>
                          <a:solidFill>
                            <a:schemeClr val="bg1"/>
                          </a:solidFill>
                          <a:effectLst/>
                          <a:latin typeface="+mn-lt"/>
                        </a:rPr>
                        <a:t>MACHINE</a:t>
                      </a:r>
                    </a:p>
                    <a:p>
                      <a:endParaRPr lang="en-IN"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2000" b="0" i="0" u="none" strike="noStrike" kern="1200" cap="none" normalizeH="0" baseline="0" dirty="0" smtClean="0">
                          <a:ln>
                            <a:noFill/>
                          </a:ln>
                          <a:solidFill>
                            <a:schemeClr val="bg1"/>
                          </a:solidFill>
                          <a:effectLst/>
                          <a:latin typeface="+mn-lt"/>
                          <a:ea typeface="+mn-ea"/>
                          <a:cs typeface="+mn-cs"/>
                        </a:rPr>
                        <a:t>MAKE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2000" b="0" i="0" u="none" strike="noStrike" kern="1200" cap="none" normalizeH="0" baseline="0" dirty="0">
                        <a:ln>
                          <a:noFill/>
                        </a:ln>
                        <a:solidFill>
                          <a:schemeClr val="bg1"/>
                        </a:solidFill>
                        <a:effectLst/>
                        <a:latin typeface="+mn-lt"/>
                        <a:ea typeface="+mn-ea"/>
                        <a:cs typeface="+mn-cs"/>
                      </a:endParaRPr>
                    </a:p>
                  </a:txBody>
                  <a:tcPr/>
                </a:tc>
                <a:extLst>
                  <a:ext uri="{0D108BD9-81ED-4DB2-BD59-A6C34878D82A}">
                    <a16:rowId xmlns:a16="http://schemas.microsoft.com/office/drawing/2014/main" val="3577776933"/>
                  </a:ext>
                </a:extLst>
              </a:tr>
              <a:tr h="461250">
                <a:tc>
                  <a:txBody>
                    <a:bodyPr/>
                    <a:lstStyle/>
                    <a:p>
                      <a:r>
                        <a:rPr lang="en-IN" dirty="0" err="1" smtClean="0"/>
                        <a:t>Vaccum</a:t>
                      </a:r>
                      <a:r>
                        <a:rPr lang="en-IN" dirty="0" smtClean="0"/>
                        <a:t> Tray Dryer</a:t>
                      </a:r>
                      <a:endParaRPr lang="en-IN" dirty="0"/>
                    </a:p>
                  </a:txBody>
                  <a:tcPr>
                    <a:solidFill>
                      <a:schemeClr val="bg2">
                        <a:lumMod val="90000"/>
                      </a:schemeClr>
                    </a:solidFill>
                  </a:tcPr>
                </a:tc>
                <a:tc>
                  <a:txBody>
                    <a:bodyPr/>
                    <a:lstStyle/>
                    <a:p>
                      <a:r>
                        <a:rPr lang="en-IN" dirty="0" err="1" smtClean="0"/>
                        <a:t>Mevish</a:t>
                      </a:r>
                      <a:r>
                        <a:rPr lang="en-IN" dirty="0" smtClean="0"/>
                        <a:t> Pharma</a:t>
                      </a:r>
                      <a:endParaRPr lang="en-IN" dirty="0"/>
                    </a:p>
                  </a:txBody>
                  <a:tcPr>
                    <a:solidFill>
                      <a:schemeClr val="bg2">
                        <a:lumMod val="90000"/>
                      </a:schemeClr>
                    </a:solidFill>
                  </a:tcPr>
                </a:tc>
                <a:extLst>
                  <a:ext uri="{0D108BD9-81ED-4DB2-BD59-A6C34878D82A}">
                    <a16:rowId xmlns:a16="http://schemas.microsoft.com/office/drawing/2014/main" val="284661362"/>
                  </a:ext>
                </a:extLst>
              </a:tr>
              <a:tr h="373739">
                <a:tc>
                  <a:txBody>
                    <a:bodyPr/>
                    <a:lstStyle/>
                    <a:p>
                      <a:r>
                        <a:rPr lang="en-IN" dirty="0" smtClean="0"/>
                        <a:t>Roll Compactor</a:t>
                      </a:r>
                      <a:endParaRPr lang="en-IN" dirty="0"/>
                    </a:p>
                  </a:txBody>
                  <a:tcPr>
                    <a:solidFill>
                      <a:schemeClr val="bg2">
                        <a:lumMod val="90000"/>
                      </a:schemeClr>
                    </a:solidFill>
                  </a:tcPr>
                </a:tc>
                <a:tc>
                  <a:txBody>
                    <a:bodyPr/>
                    <a:lstStyle/>
                    <a:p>
                      <a:r>
                        <a:rPr lang="en-IN" dirty="0" err="1" smtClean="0"/>
                        <a:t>Chamunda</a:t>
                      </a:r>
                      <a:r>
                        <a:rPr lang="en-IN" dirty="0" smtClean="0"/>
                        <a:t> Pharma</a:t>
                      </a:r>
                      <a:endParaRPr lang="en-IN" dirty="0"/>
                    </a:p>
                  </a:txBody>
                  <a:tcPr>
                    <a:solidFill>
                      <a:schemeClr val="bg2">
                        <a:lumMod val="90000"/>
                      </a:schemeClr>
                    </a:solidFill>
                  </a:tcPr>
                </a:tc>
                <a:extLst>
                  <a:ext uri="{0D108BD9-81ED-4DB2-BD59-A6C34878D82A}">
                    <a16:rowId xmlns:a16="http://schemas.microsoft.com/office/drawing/2014/main" val="425770436"/>
                  </a:ext>
                </a:extLst>
              </a:tr>
              <a:tr h="373739">
                <a:tc>
                  <a:txBody>
                    <a:bodyPr/>
                    <a:lstStyle/>
                    <a:p>
                      <a:r>
                        <a:rPr lang="en-IN" dirty="0" smtClean="0"/>
                        <a:t>Octagonal Blender</a:t>
                      </a:r>
                      <a:endParaRPr lang="en-IN" dirty="0"/>
                    </a:p>
                  </a:txBody>
                  <a:tcPr>
                    <a:solidFill>
                      <a:schemeClr val="bg2">
                        <a:lumMod val="90000"/>
                      </a:schemeClr>
                    </a:solidFill>
                  </a:tcPr>
                </a:tc>
                <a:tc>
                  <a:txBody>
                    <a:bodyPr/>
                    <a:lstStyle/>
                    <a:p>
                      <a:r>
                        <a:rPr lang="en-IN" dirty="0" err="1" smtClean="0"/>
                        <a:t>Amulya</a:t>
                      </a:r>
                      <a:endParaRPr lang="en-IN" dirty="0"/>
                    </a:p>
                  </a:txBody>
                  <a:tcPr>
                    <a:solidFill>
                      <a:schemeClr val="bg2">
                        <a:lumMod val="90000"/>
                      </a:schemeClr>
                    </a:solidFill>
                  </a:tcPr>
                </a:tc>
                <a:extLst>
                  <a:ext uri="{0D108BD9-81ED-4DB2-BD59-A6C34878D82A}">
                    <a16:rowId xmlns:a16="http://schemas.microsoft.com/office/drawing/2014/main" val="3333656855"/>
                  </a:ext>
                </a:extLst>
              </a:tr>
              <a:tr h="373739">
                <a:tc>
                  <a:txBody>
                    <a:bodyPr/>
                    <a:lstStyle/>
                    <a:p>
                      <a:r>
                        <a:rPr lang="en-IN" dirty="0" err="1" smtClean="0"/>
                        <a:t>Vibro</a:t>
                      </a:r>
                      <a:r>
                        <a:rPr lang="en-IN" dirty="0" smtClean="0"/>
                        <a:t> Shifter</a:t>
                      </a:r>
                      <a:endParaRPr lang="en-IN" dirty="0"/>
                    </a:p>
                  </a:txBody>
                  <a:tcPr>
                    <a:solidFill>
                      <a:schemeClr val="bg2">
                        <a:lumMod val="90000"/>
                      </a:schemeClr>
                    </a:solidFill>
                  </a:tcPr>
                </a:tc>
                <a:tc>
                  <a:txBody>
                    <a:bodyPr/>
                    <a:lstStyle/>
                    <a:p>
                      <a:r>
                        <a:rPr lang="en-IN" dirty="0" err="1" smtClean="0"/>
                        <a:t>Grovers</a:t>
                      </a:r>
                      <a:endParaRPr lang="en-IN" dirty="0"/>
                    </a:p>
                  </a:txBody>
                  <a:tcPr>
                    <a:solidFill>
                      <a:schemeClr val="bg2">
                        <a:lumMod val="90000"/>
                      </a:schemeClr>
                    </a:solidFill>
                  </a:tcPr>
                </a:tc>
                <a:extLst>
                  <a:ext uri="{0D108BD9-81ED-4DB2-BD59-A6C34878D82A}">
                    <a16:rowId xmlns:a16="http://schemas.microsoft.com/office/drawing/2014/main" val="1856623420"/>
                  </a:ext>
                </a:extLst>
              </a:tr>
              <a:tr h="373739">
                <a:tc>
                  <a:txBody>
                    <a:bodyPr/>
                    <a:lstStyle/>
                    <a:p>
                      <a:r>
                        <a:rPr lang="en-IN" dirty="0" smtClean="0"/>
                        <a:t>Compression</a:t>
                      </a:r>
                      <a:r>
                        <a:rPr lang="en-IN" baseline="0" dirty="0" smtClean="0"/>
                        <a:t> Machines</a:t>
                      </a:r>
                      <a:endParaRPr lang="en-IN" dirty="0"/>
                    </a:p>
                  </a:txBody>
                  <a:tcPr>
                    <a:solidFill>
                      <a:schemeClr val="bg2">
                        <a:lumMod val="90000"/>
                      </a:schemeClr>
                    </a:solidFill>
                  </a:tcPr>
                </a:tc>
                <a:tc>
                  <a:txBody>
                    <a:bodyPr/>
                    <a:lstStyle/>
                    <a:p>
                      <a:r>
                        <a:rPr lang="en-IN" dirty="0" err="1" smtClean="0"/>
                        <a:t>Accura</a:t>
                      </a:r>
                      <a:endParaRPr lang="en-IN" dirty="0"/>
                    </a:p>
                  </a:txBody>
                  <a:tcPr>
                    <a:solidFill>
                      <a:schemeClr val="bg2">
                        <a:lumMod val="90000"/>
                      </a:schemeClr>
                    </a:solidFill>
                  </a:tcPr>
                </a:tc>
                <a:extLst>
                  <a:ext uri="{0D108BD9-81ED-4DB2-BD59-A6C34878D82A}">
                    <a16:rowId xmlns:a16="http://schemas.microsoft.com/office/drawing/2014/main" val="2673570824"/>
                  </a:ext>
                </a:extLst>
              </a:tr>
              <a:tr h="373739">
                <a:tc>
                  <a:txBody>
                    <a:bodyPr/>
                    <a:lstStyle/>
                    <a:p>
                      <a:r>
                        <a:rPr lang="en-IN" dirty="0" err="1" smtClean="0"/>
                        <a:t>Ganson</a:t>
                      </a:r>
                      <a:r>
                        <a:rPr lang="en-IN" dirty="0" smtClean="0"/>
                        <a:t> Auto Coater</a:t>
                      </a:r>
                      <a:endParaRPr lang="en-IN" dirty="0"/>
                    </a:p>
                  </a:txBody>
                  <a:tcPr>
                    <a:solidFill>
                      <a:schemeClr val="bg2">
                        <a:lumMod val="90000"/>
                      </a:schemeClr>
                    </a:solidFill>
                  </a:tcPr>
                </a:tc>
                <a:tc>
                  <a:txBody>
                    <a:bodyPr/>
                    <a:lstStyle/>
                    <a:p>
                      <a:r>
                        <a:rPr lang="en-IN" dirty="0" err="1" smtClean="0"/>
                        <a:t>Gansons</a:t>
                      </a:r>
                      <a:r>
                        <a:rPr lang="en-IN" baseline="0" dirty="0" smtClean="0"/>
                        <a:t> Limited</a:t>
                      </a:r>
                      <a:endParaRPr lang="en-IN" dirty="0"/>
                    </a:p>
                  </a:txBody>
                  <a:tcPr>
                    <a:solidFill>
                      <a:schemeClr val="bg2">
                        <a:lumMod val="90000"/>
                      </a:schemeClr>
                    </a:solidFill>
                  </a:tcPr>
                </a:tc>
                <a:extLst>
                  <a:ext uri="{0D108BD9-81ED-4DB2-BD59-A6C34878D82A}">
                    <a16:rowId xmlns:a16="http://schemas.microsoft.com/office/drawing/2014/main" val="828739961"/>
                  </a:ext>
                </a:extLst>
              </a:tr>
              <a:tr h="373739">
                <a:tc>
                  <a:txBody>
                    <a:bodyPr/>
                    <a:lstStyle/>
                    <a:p>
                      <a:r>
                        <a:rPr lang="en-IN" dirty="0" err="1" smtClean="0"/>
                        <a:t>Alu-Alu</a:t>
                      </a:r>
                      <a:r>
                        <a:rPr lang="en-IN" dirty="0" smtClean="0"/>
                        <a:t> 3010</a:t>
                      </a:r>
                      <a:endParaRPr lang="en-IN" dirty="0"/>
                    </a:p>
                  </a:txBody>
                  <a:tcPr>
                    <a:solidFill>
                      <a:schemeClr val="bg2">
                        <a:lumMod val="90000"/>
                      </a:schemeClr>
                    </a:solidFill>
                  </a:tcPr>
                </a:tc>
                <a:tc>
                  <a:txBody>
                    <a:bodyPr/>
                    <a:lstStyle/>
                    <a:p>
                      <a:r>
                        <a:rPr lang="en-IN" dirty="0" err="1" smtClean="0"/>
                        <a:t>Elmach</a:t>
                      </a:r>
                      <a:r>
                        <a:rPr lang="en-IN" baseline="0" dirty="0" smtClean="0"/>
                        <a:t> Packing</a:t>
                      </a:r>
                      <a:endParaRPr lang="en-IN" dirty="0"/>
                    </a:p>
                  </a:txBody>
                  <a:tcPr>
                    <a:solidFill>
                      <a:schemeClr val="bg2">
                        <a:lumMod val="90000"/>
                      </a:schemeClr>
                    </a:solidFill>
                  </a:tcPr>
                </a:tc>
                <a:extLst>
                  <a:ext uri="{0D108BD9-81ED-4DB2-BD59-A6C34878D82A}">
                    <a16:rowId xmlns:a16="http://schemas.microsoft.com/office/drawing/2014/main" val="2074654790"/>
                  </a:ext>
                </a:extLst>
              </a:tr>
              <a:tr h="373739">
                <a:tc>
                  <a:txBody>
                    <a:bodyPr/>
                    <a:lstStyle/>
                    <a:p>
                      <a:r>
                        <a:rPr lang="en-IN" dirty="0" smtClean="0"/>
                        <a:t>Tablet Inspection Machine</a:t>
                      </a:r>
                      <a:endParaRPr lang="en-IN" dirty="0"/>
                    </a:p>
                  </a:txBody>
                  <a:tcPr>
                    <a:solidFill>
                      <a:schemeClr val="bg2">
                        <a:lumMod val="90000"/>
                      </a:schemeClr>
                    </a:solidFill>
                  </a:tcPr>
                </a:tc>
                <a:tc>
                  <a:txBody>
                    <a:bodyPr/>
                    <a:lstStyle/>
                    <a:p>
                      <a:r>
                        <a:rPr lang="en-IN" dirty="0" smtClean="0"/>
                        <a:t>Paragon</a:t>
                      </a:r>
                      <a:endParaRPr lang="en-IN" dirty="0"/>
                    </a:p>
                  </a:txBody>
                  <a:tcPr>
                    <a:solidFill>
                      <a:schemeClr val="bg2">
                        <a:lumMod val="90000"/>
                      </a:schemeClr>
                    </a:solidFill>
                  </a:tcPr>
                </a:tc>
                <a:extLst>
                  <a:ext uri="{0D108BD9-81ED-4DB2-BD59-A6C34878D82A}">
                    <a16:rowId xmlns:a16="http://schemas.microsoft.com/office/drawing/2014/main" val="3578824453"/>
                  </a:ext>
                </a:extLst>
              </a:tr>
              <a:tr h="373739">
                <a:tc>
                  <a:txBody>
                    <a:bodyPr/>
                    <a:lstStyle/>
                    <a:p>
                      <a:r>
                        <a:rPr lang="en-IN" dirty="0" smtClean="0"/>
                        <a:t>Dry </a:t>
                      </a:r>
                      <a:r>
                        <a:rPr lang="en-IN" dirty="0" err="1" smtClean="0"/>
                        <a:t>Syp</a:t>
                      </a:r>
                      <a:r>
                        <a:rPr lang="en-IN" dirty="0" smtClean="0"/>
                        <a:t> Powder Filling &amp; Sealing Machine</a:t>
                      </a:r>
                      <a:endParaRPr lang="en-IN" dirty="0"/>
                    </a:p>
                  </a:txBody>
                  <a:tcPr>
                    <a:solidFill>
                      <a:schemeClr val="bg2">
                        <a:lumMod val="90000"/>
                      </a:schemeClr>
                    </a:solidFill>
                  </a:tcPr>
                </a:tc>
                <a:tc>
                  <a:txBody>
                    <a:bodyPr/>
                    <a:lstStyle/>
                    <a:p>
                      <a:r>
                        <a:rPr lang="en-IN" dirty="0" err="1" smtClean="0"/>
                        <a:t>Parth</a:t>
                      </a:r>
                      <a:r>
                        <a:rPr lang="en-IN" dirty="0" smtClean="0"/>
                        <a:t> </a:t>
                      </a:r>
                      <a:r>
                        <a:rPr lang="en-IN" dirty="0" err="1" smtClean="0"/>
                        <a:t>Engg</a:t>
                      </a:r>
                      <a:r>
                        <a:rPr lang="en-IN" dirty="0" smtClean="0"/>
                        <a:t>.</a:t>
                      </a:r>
                      <a:endParaRPr lang="en-IN" dirty="0"/>
                    </a:p>
                  </a:txBody>
                  <a:tcPr>
                    <a:solidFill>
                      <a:schemeClr val="bg2">
                        <a:lumMod val="90000"/>
                      </a:schemeClr>
                    </a:solidFill>
                  </a:tcPr>
                </a:tc>
                <a:extLst>
                  <a:ext uri="{0D108BD9-81ED-4DB2-BD59-A6C34878D82A}">
                    <a16:rowId xmlns:a16="http://schemas.microsoft.com/office/drawing/2014/main" val="2943399218"/>
                  </a:ext>
                </a:extLst>
              </a:tr>
              <a:tr h="373739">
                <a:tc>
                  <a:txBody>
                    <a:bodyPr/>
                    <a:lstStyle/>
                    <a:p>
                      <a:r>
                        <a:rPr lang="en-IN" dirty="0" smtClean="0"/>
                        <a:t>Induction Sealing Machine</a:t>
                      </a:r>
                      <a:endParaRPr lang="en-IN" dirty="0"/>
                    </a:p>
                  </a:txBody>
                  <a:tcPr>
                    <a:solidFill>
                      <a:schemeClr val="bg2">
                        <a:lumMod val="90000"/>
                      </a:schemeClr>
                    </a:solidFill>
                  </a:tcPr>
                </a:tc>
                <a:tc>
                  <a:txBody>
                    <a:bodyPr/>
                    <a:lstStyle/>
                    <a:p>
                      <a:r>
                        <a:rPr lang="en-IN" dirty="0" smtClean="0"/>
                        <a:t>Electronic Devices</a:t>
                      </a:r>
                      <a:endParaRPr lang="en-IN" dirty="0"/>
                    </a:p>
                  </a:txBody>
                  <a:tcPr>
                    <a:solidFill>
                      <a:schemeClr val="bg2">
                        <a:lumMod val="90000"/>
                      </a:schemeClr>
                    </a:solidFill>
                  </a:tcPr>
                </a:tc>
                <a:extLst>
                  <a:ext uri="{0D108BD9-81ED-4DB2-BD59-A6C34878D82A}">
                    <a16:rowId xmlns:a16="http://schemas.microsoft.com/office/drawing/2014/main" val="2850829831"/>
                  </a:ext>
                </a:extLst>
              </a:tr>
              <a:tr h="373739">
                <a:tc>
                  <a:txBody>
                    <a:bodyPr/>
                    <a:lstStyle/>
                    <a:p>
                      <a:r>
                        <a:rPr lang="en-IN" dirty="0" err="1" smtClean="0"/>
                        <a:t>Labrlling</a:t>
                      </a:r>
                      <a:r>
                        <a:rPr lang="en-IN" dirty="0" smtClean="0"/>
                        <a:t> Machine</a:t>
                      </a:r>
                      <a:endParaRPr lang="en-IN" dirty="0"/>
                    </a:p>
                  </a:txBody>
                  <a:tcPr>
                    <a:solidFill>
                      <a:schemeClr val="bg2">
                        <a:lumMod val="90000"/>
                      </a:schemeClr>
                    </a:solidFill>
                  </a:tcPr>
                </a:tc>
                <a:tc>
                  <a:txBody>
                    <a:bodyPr/>
                    <a:lstStyle/>
                    <a:p>
                      <a:r>
                        <a:rPr lang="en-IN" dirty="0" smtClean="0"/>
                        <a:t>Global Packaging</a:t>
                      </a:r>
                      <a:endParaRPr lang="en-IN" dirty="0"/>
                    </a:p>
                  </a:txBody>
                  <a:tcPr>
                    <a:solidFill>
                      <a:schemeClr val="bg2">
                        <a:lumMod val="90000"/>
                      </a:schemeClr>
                    </a:solidFill>
                  </a:tcPr>
                </a:tc>
                <a:extLst>
                  <a:ext uri="{0D108BD9-81ED-4DB2-BD59-A6C34878D82A}">
                    <a16:rowId xmlns:a16="http://schemas.microsoft.com/office/drawing/2014/main" val="1580599111"/>
                  </a:ext>
                </a:extLst>
              </a:tr>
            </a:tbl>
          </a:graphicData>
        </a:graphic>
      </p:graphicFrame>
      <p:sp>
        <p:nvSpPr>
          <p:cNvPr id="5" name="Rectangle 4"/>
          <p:cNvSpPr/>
          <p:nvPr/>
        </p:nvSpPr>
        <p:spPr>
          <a:xfrm>
            <a:off x="723900" y="268231"/>
            <a:ext cx="10744200" cy="659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800" dirty="0">
                <a:solidFill>
                  <a:schemeClr val="bg1"/>
                </a:solidFill>
                <a:latin typeface="Verdana" panose="020B0604030504040204" pitchFamily="34" charset="0"/>
                <a:ea typeface="Verdana" panose="020B0604030504040204" pitchFamily="34" charset="0"/>
              </a:rPr>
              <a:t>CEPHALOSPORIN</a:t>
            </a:r>
            <a:r>
              <a:rPr lang="en-IN" sz="2800" dirty="0" smtClean="0">
                <a:latin typeface="Verdana" panose="020B0604030504040204" pitchFamily="34" charset="0"/>
                <a:ea typeface="Verdana" panose="020B0604030504040204" pitchFamily="34" charset="0"/>
              </a:rPr>
              <a:t> BLOCK FACILITY</a:t>
            </a:r>
            <a:endParaRPr lang="en-IN" sz="2800" dirty="0">
              <a:latin typeface="Verdana" panose="020B0604030504040204" pitchFamily="34" charset="0"/>
              <a:ea typeface="Verdana" panose="020B0604030504040204" pitchFamily="34" charset="0"/>
            </a:endParaRP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5076" y="364945"/>
            <a:ext cx="826477" cy="465994"/>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5EB4F9C1-9079-49D8-8C2B-948C48423C4A}"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858791095"/>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42900"/>
            <a:ext cx="10401300" cy="650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latin typeface="Verdana" panose="020B0604030504040204" pitchFamily="34" charset="0"/>
                <a:ea typeface="Verdana" panose="020B0604030504040204" pitchFamily="34" charset="0"/>
              </a:rPr>
              <a:t>MAJOR UTILITIES</a:t>
            </a:r>
            <a:endParaRPr lang="en-IN" sz="3200" dirty="0">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0245" y="435218"/>
            <a:ext cx="826477" cy="465994"/>
          </a:xfrm>
          <a:prstGeom prst="rect">
            <a:avLst/>
          </a:prstGeom>
          <a:noFill/>
          <a:ln w="9525">
            <a:noFill/>
            <a:miter lim="800000"/>
            <a:headEnd/>
            <a:tailEnd/>
          </a:ln>
        </p:spPr>
      </p:pic>
      <p:sp>
        <p:nvSpPr>
          <p:cNvPr id="4" name="Rectangle 3"/>
          <p:cNvSpPr/>
          <p:nvPr/>
        </p:nvSpPr>
        <p:spPr>
          <a:xfrm>
            <a:off x="3552092" y="1279280"/>
            <a:ext cx="5407270" cy="351692"/>
          </a:xfrm>
          <a:prstGeom prst="rect">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accent1"/>
                </a:solidFill>
              </a:rPr>
              <a:t>CHILLING PLANT</a:t>
            </a:r>
            <a:endParaRPr lang="en-IN" dirty="0">
              <a:solidFill>
                <a:schemeClr val="accent1"/>
              </a:solidFill>
            </a:endParaRPr>
          </a:p>
        </p:txBody>
      </p:sp>
      <p:graphicFrame>
        <p:nvGraphicFramePr>
          <p:cNvPr id="5" name="Group 75"/>
          <p:cNvGraphicFramePr>
            <a:graphicFrameLocks noGrp="1"/>
          </p:cNvGraphicFramePr>
          <p:nvPr>
            <p:extLst>
              <p:ext uri="{D42A27DB-BD31-4B8C-83A1-F6EECF244321}">
                <p14:modId xmlns:p14="http://schemas.microsoft.com/office/powerpoint/2010/main" val="531633814"/>
              </p:ext>
            </p:extLst>
          </p:nvPr>
        </p:nvGraphicFramePr>
        <p:xfrm>
          <a:off x="2426676" y="1749670"/>
          <a:ext cx="7332785" cy="1213338"/>
        </p:xfrm>
        <a:graphic>
          <a:graphicData uri="http://schemas.openxmlformats.org/drawingml/2006/table">
            <a:tbl>
              <a:tblPr/>
              <a:tblGrid>
                <a:gridCol w="3093070">
                  <a:extLst>
                    <a:ext uri="{9D8B030D-6E8A-4147-A177-3AD203B41FA5}">
                      <a16:colId xmlns:a16="http://schemas.microsoft.com/office/drawing/2014/main" val="20000"/>
                    </a:ext>
                  </a:extLst>
                </a:gridCol>
                <a:gridCol w="2589838">
                  <a:extLst>
                    <a:ext uri="{9D8B030D-6E8A-4147-A177-3AD203B41FA5}">
                      <a16:colId xmlns:a16="http://schemas.microsoft.com/office/drawing/2014/main" val="20001"/>
                    </a:ext>
                  </a:extLst>
                </a:gridCol>
                <a:gridCol w="1649877">
                  <a:extLst>
                    <a:ext uri="{9D8B030D-6E8A-4147-A177-3AD203B41FA5}">
                      <a16:colId xmlns:a16="http://schemas.microsoft.com/office/drawing/2014/main" val="20002"/>
                    </a:ext>
                  </a:extLst>
                </a:gridCol>
              </a:tblGrid>
              <a:tr h="38670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kern="1200" cap="none" normalizeH="0" baseline="0" dirty="0" smtClean="0">
                          <a:ln>
                            <a:noFill/>
                          </a:ln>
                          <a:solidFill>
                            <a:schemeClr val="bg1"/>
                          </a:solidFill>
                          <a:effectLst/>
                          <a:latin typeface="+mn-lt"/>
                          <a:ea typeface="+mn-ea"/>
                          <a:cs typeface="+mn-cs"/>
                        </a:rPr>
                        <a:t>CAPACITY (TR)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kern="1200" cap="none" normalizeH="0" baseline="0" dirty="0" smtClean="0">
                          <a:ln>
                            <a:noFill/>
                          </a:ln>
                          <a:solidFill>
                            <a:schemeClr val="bg1"/>
                          </a:solidFill>
                          <a:effectLst/>
                          <a:latin typeface="+mn-lt"/>
                          <a:ea typeface="+mn-ea"/>
                          <a:cs typeface="+mn-cs"/>
                        </a:rPr>
                        <a:t>MAKE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kern="1200" cap="none" normalizeH="0" baseline="0" dirty="0" smtClean="0">
                          <a:ln>
                            <a:noFill/>
                          </a:ln>
                          <a:solidFill>
                            <a:schemeClr val="bg1"/>
                          </a:solidFill>
                          <a:effectLst/>
                          <a:latin typeface="+mn-lt"/>
                          <a:ea typeface="+mn-ea"/>
                          <a:cs typeface="+mn-cs"/>
                        </a:rPr>
                        <a:t>QUANTITY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331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39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Blue Star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03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1"/>
                  </a:ext>
                </a:extLst>
              </a:tr>
              <a:tr h="41331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70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Blue Star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01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2"/>
                  </a:ext>
                </a:extLst>
              </a:tr>
            </a:tbl>
          </a:graphicData>
        </a:graphic>
      </p:graphicFrame>
      <p:sp>
        <p:nvSpPr>
          <p:cNvPr id="7" name="Rectangle 6"/>
          <p:cNvSpPr/>
          <p:nvPr/>
        </p:nvSpPr>
        <p:spPr>
          <a:xfrm>
            <a:off x="3481754" y="3279532"/>
            <a:ext cx="5477608" cy="360484"/>
          </a:xfrm>
          <a:prstGeom prst="rect">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accent1"/>
                </a:solidFill>
              </a:rPr>
              <a:t>COOLING TOWER</a:t>
            </a:r>
            <a:endParaRPr lang="en-IN" dirty="0">
              <a:solidFill>
                <a:schemeClr val="accent1"/>
              </a:solidFill>
            </a:endParaRPr>
          </a:p>
        </p:txBody>
      </p:sp>
      <p:graphicFrame>
        <p:nvGraphicFramePr>
          <p:cNvPr id="9" name="Group 75"/>
          <p:cNvGraphicFramePr>
            <a:graphicFrameLocks noGrp="1"/>
          </p:cNvGraphicFramePr>
          <p:nvPr>
            <p:extLst>
              <p:ext uri="{D42A27DB-BD31-4B8C-83A1-F6EECF244321}">
                <p14:modId xmlns:p14="http://schemas.microsoft.com/office/powerpoint/2010/main" val="1143345136"/>
              </p:ext>
            </p:extLst>
          </p:nvPr>
        </p:nvGraphicFramePr>
        <p:xfrm>
          <a:off x="2523392" y="3842238"/>
          <a:ext cx="7236070" cy="1074225"/>
        </p:xfrm>
        <a:graphic>
          <a:graphicData uri="http://schemas.openxmlformats.org/drawingml/2006/table">
            <a:tbl>
              <a:tblPr/>
              <a:tblGrid>
                <a:gridCol w="3052274">
                  <a:extLst>
                    <a:ext uri="{9D8B030D-6E8A-4147-A177-3AD203B41FA5}">
                      <a16:colId xmlns:a16="http://schemas.microsoft.com/office/drawing/2014/main" val="20000"/>
                    </a:ext>
                  </a:extLst>
                </a:gridCol>
                <a:gridCol w="2555680">
                  <a:extLst>
                    <a:ext uri="{9D8B030D-6E8A-4147-A177-3AD203B41FA5}">
                      <a16:colId xmlns:a16="http://schemas.microsoft.com/office/drawing/2014/main" val="20001"/>
                    </a:ext>
                  </a:extLst>
                </a:gridCol>
                <a:gridCol w="1628116">
                  <a:extLst>
                    <a:ext uri="{9D8B030D-6E8A-4147-A177-3AD203B41FA5}">
                      <a16:colId xmlns:a16="http://schemas.microsoft.com/office/drawing/2014/main" val="20002"/>
                    </a:ext>
                  </a:extLst>
                </a:gridCol>
              </a:tblGrid>
              <a:tr h="34270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kern="1200" cap="none" normalizeH="0" baseline="0" dirty="0" smtClean="0">
                          <a:ln>
                            <a:noFill/>
                          </a:ln>
                          <a:solidFill>
                            <a:schemeClr val="bg1"/>
                          </a:solidFill>
                          <a:effectLst/>
                          <a:latin typeface="+mn-lt"/>
                          <a:ea typeface="+mn-ea"/>
                          <a:cs typeface="+mn-cs"/>
                        </a:rPr>
                        <a:t>CAPACITY (TR)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kern="1200" cap="none" normalizeH="0" baseline="0" dirty="0" smtClean="0">
                          <a:ln>
                            <a:noFill/>
                          </a:ln>
                          <a:solidFill>
                            <a:schemeClr val="bg1"/>
                          </a:solidFill>
                          <a:effectLst/>
                          <a:latin typeface="+mn-lt"/>
                          <a:ea typeface="+mn-ea"/>
                          <a:cs typeface="+mn-cs"/>
                        </a:rPr>
                        <a:t>MAKE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kern="1200" cap="none" normalizeH="0" baseline="0" dirty="0" smtClean="0">
                          <a:ln>
                            <a:noFill/>
                          </a:ln>
                          <a:solidFill>
                            <a:schemeClr val="bg1"/>
                          </a:solidFill>
                          <a:effectLst/>
                          <a:latin typeface="+mn-lt"/>
                          <a:ea typeface="+mn-ea"/>
                          <a:cs typeface="+mn-cs"/>
                        </a:rPr>
                        <a:t>QUANTITY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270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100 &amp; 150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err="1" smtClean="0">
                          <a:ln>
                            <a:noFill/>
                          </a:ln>
                          <a:solidFill>
                            <a:schemeClr val="tx1"/>
                          </a:solidFill>
                          <a:effectLst/>
                          <a:latin typeface="+mn-lt"/>
                          <a:ea typeface="+mn-ea"/>
                          <a:cs typeface="+mn-cs"/>
                        </a:rPr>
                        <a:t>Eneertech</a:t>
                      </a:r>
                      <a:endParaRPr kumimoji="1" lang="en-US" sz="1800" b="0" i="0" u="none" strike="noStrike" kern="1200" cap="none" normalizeH="0" baseline="0" dirty="0" smtClean="0">
                        <a:ln>
                          <a:noFill/>
                        </a:ln>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02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1"/>
                  </a:ext>
                </a:extLst>
              </a:tr>
              <a:tr h="34270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50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err="1" smtClean="0">
                          <a:ln>
                            <a:noFill/>
                          </a:ln>
                          <a:solidFill>
                            <a:schemeClr val="tx1"/>
                          </a:solidFill>
                          <a:effectLst/>
                          <a:latin typeface="+mn-lt"/>
                          <a:ea typeface="+mn-ea"/>
                          <a:cs typeface="+mn-cs"/>
                        </a:rPr>
                        <a:t>Eneertech</a:t>
                      </a:r>
                      <a:endParaRPr kumimoji="1" lang="en-US" sz="1800" b="0" i="0" u="none" strike="noStrike" kern="1200" cap="none" normalizeH="0" baseline="0" dirty="0" smtClean="0">
                        <a:ln>
                          <a:noFill/>
                        </a:ln>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02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2"/>
                  </a:ext>
                </a:extLst>
              </a:tr>
            </a:tbl>
          </a:graphicData>
        </a:graphic>
      </p:graphicFrame>
      <p:sp>
        <p:nvSpPr>
          <p:cNvPr id="10" name="Rectangle 9"/>
          <p:cNvSpPr/>
          <p:nvPr/>
        </p:nvSpPr>
        <p:spPr>
          <a:xfrm>
            <a:off x="3552092" y="5152292"/>
            <a:ext cx="5556739" cy="36048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accent1"/>
                </a:solidFill>
              </a:rPr>
              <a:t>COMPRESSED AIR</a:t>
            </a:r>
            <a:endParaRPr lang="en-IN" dirty="0">
              <a:solidFill>
                <a:schemeClr val="accent1"/>
              </a:solidFill>
            </a:endParaRPr>
          </a:p>
        </p:txBody>
      </p:sp>
      <p:graphicFrame>
        <p:nvGraphicFramePr>
          <p:cNvPr id="11" name="Group 75"/>
          <p:cNvGraphicFramePr>
            <a:graphicFrameLocks noGrp="1"/>
          </p:cNvGraphicFramePr>
          <p:nvPr>
            <p:extLst>
              <p:ext uri="{D42A27DB-BD31-4B8C-83A1-F6EECF244321}">
                <p14:modId xmlns:p14="http://schemas.microsoft.com/office/powerpoint/2010/main" val="2281600733"/>
              </p:ext>
            </p:extLst>
          </p:nvPr>
        </p:nvGraphicFramePr>
        <p:xfrm>
          <a:off x="2523392" y="5611250"/>
          <a:ext cx="7297616" cy="1066800"/>
        </p:xfrm>
        <a:graphic>
          <a:graphicData uri="http://schemas.openxmlformats.org/drawingml/2006/table">
            <a:tbl>
              <a:tblPr/>
              <a:tblGrid>
                <a:gridCol w="3078235">
                  <a:extLst>
                    <a:ext uri="{9D8B030D-6E8A-4147-A177-3AD203B41FA5}">
                      <a16:colId xmlns:a16="http://schemas.microsoft.com/office/drawing/2014/main" val="20000"/>
                    </a:ext>
                  </a:extLst>
                </a:gridCol>
                <a:gridCol w="2577417">
                  <a:extLst>
                    <a:ext uri="{9D8B030D-6E8A-4147-A177-3AD203B41FA5}">
                      <a16:colId xmlns:a16="http://schemas.microsoft.com/office/drawing/2014/main" val="20001"/>
                    </a:ext>
                  </a:extLst>
                </a:gridCol>
                <a:gridCol w="1641964">
                  <a:extLst>
                    <a:ext uri="{9D8B030D-6E8A-4147-A177-3AD203B41FA5}">
                      <a16:colId xmlns:a16="http://schemas.microsoft.com/office/drawing/2014/main" val="20002"/>
                    </a:ext>
                  </a:extLst>
                </a:gridCol>
              </a:tblGrid>
              <a:tr h="31997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kern="1200" cap="none" normalizeH="0" baseline="0" dirty="0" smtClean="0">
                          <a:ln>
                            <a:noFill/>
                          </a:ln>
                          <a:solidFill>
                            <a:schemeClr val="bg1"/>
                          </a:solidFill>
                          <a:effectLst/>
                          <a:latin typeface="+mn-lt"/>
                          <a:ea typeface="+mn-ea"/>
                          <a:cs typeface="+mn-cs"/>
                        </a:rPr>
                        <a:t>CAPACITY (TR)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kern="1200" cap="none" normalizeH="0" baseline="0" dirty="0" smtClean="0">
                          <a:ln>
                            <a:noFill/>
                          </a:ln>
                          <a:solidFill>
                            <a:schemeClr val="bg1"/>
                          </a:solidFill>
                          <a:effectLst/>
                          <a:latin typeface="+mn-lt"/>
                          <a:ea typeface="+mn-ea"/>
                          <a:cs typeface="+mn-cs"/>
                        </a:rPr>
                        <a:t>MAKE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600" b="0" i="0" u="none" strike="noStrike" kern="1200" cap="none" normalizeH="0" baseline="0" dirty="0" smtClean="0">
                          <a:ln>
                            <a:noFill/>
                          </a:ln>
                          <a:solidFill>
                            <a:schemeClr val="bg1"/>
                          </a:solidFill>
                          <a:effectLst/>
                          <a:latin typeface="+mn-lt"/>
                          <a:ea typeface="+mn-ea"/>
                          <a:cs typeface="+mn-cs"/>
                        </a:rPr>
                        <a:t>QUANTITY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997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105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Chicago Pneumatic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01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1"/>
                  </a:ext>
                </a:extLst>
              </a:tr>
              <a:tr h="31997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197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IR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kern="1200" cap="none" normalizeH="0" baseline="0" dirty="0" smtClean="0">
                          <a:ln>
                            <a:noFill/>
                          </a:ln>
                          <a:solidFill>
                            <a:schemeClr val="tx1"/>
                          </a:solidFill>
                          <a:effectLst/>
                          <a:latin typeface="+mn-lt"/>
                          <a:ea typeface="+mn-ea"/>
                          <a:cs typeface="+mn-cs"/>
                        </a:rPr>
                        <a:t>01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2"/>
                  </a:ext>
                </a:extLst>
              </a:tr>
            </a:tbl>
          </a:graphicData>
        </a:graphic>
      </p:graphicFrame>
      <p:sp>
        <p:nvSpPr>
          <p:cNvPr id="6" name="Date Placeholder 5"/>
          <p:cNvSpPr>
            <a:spLocks noGrp="1"/>
          </p:cNvSpPr>
          <p:nvPr>
            <p:ph type="dt" sz="half" idx="10"/>
          </p:nvPr>
        </p:nvSpPr>
        <p:spPr/>
        <p:txBody>
          <a:bodyPr/>
          <a:lstStyle/>
          <a:p>
            <a:fld id="{456480BC-3EF1-4CBF-BB07-0C6277213D3B}" type="datetime1">
              <a:rPr lang="en-US" smtClean="0"/>
              <a:t>12/1/2023</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602988026"/>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MAJOR UTILITIES</a:t>
            </a:r>
            <a:endParaRPr lang="en-IN" dirty="0"/>
          </a:p>
        </p:txBody>
      </p:sp>
      <p:sp>
        <p:nvSpPr>
          <p:cNvPr id="3" name="Content Placeholder 2"/>
          <p:cNvSpPr>
            <a:spLocks noGrp="1"/>
          </p:cNvSpPr>
          <p:nvPr>
            <p:ph idx="1"/>
          </p:nvPr>
        </p:nvSpPr>
        <p:spPr>
          <a:xfrm>
            <a:off x="5118447" y="149469"/>
            <a:ext cx="6281873" cy="6629400"/>
          </a:xfrm>
        </p:spPr>
        <p:txBody>
          <a:bodyPr/>
          <a:lstStyle/>
          <a:p>
            <a:r>
              <a:rPr lang="en-IN" dirty="0" smtClean="0"/>
              <a:t>Bore Well</a:t>
            </a:r>
          </a:p>
          <a:p>
            <a:r>
              <a:rPr lang="en-US" dirty="0"/>
              <a:t>Multi Grade Sand Filter</a:t>
            </a:r>
          </a:p>
          <a:p>
            <a:r>
              <a:rPr lang="en-US" dirty="0"/>
              <a:t>Reverse Osmosis Purifier (RO-I)</a:t>
            </a:r>
          </a:p>
          <a:p>
            <a:r>
              <a:rPr lang="en-US" dirty="0"/>
              <a:t>Reverse Osmosis Purifier (RO-II)</a:t>
            </a:r>
          </a:p>
          <a:p>
            <a:r>
              <a:rPr lang="en-US" dirty="0"/>
              <a:t>Mix bed</a:t>
            </a:r>
          </a:p>
          <a:p>
            <a:r>
              <a:rPr lang="en-US" dirty="0"/>
              <a:t>UV Light</a:t>
            </a:r>
          </a:p>
          <a:p>
            <a:r>
              <a:rPr lang="en-US" dirty="0"/>
              <a:t>Purified Water Storage Tank</a:t>
            </a:r>
          </a:p>
          <a:p>
            <a:r>
              <a:rPr lang="en-US" dirty="0"/>
              <a:t>Distribution Loops</a:t>
            </a:r>
          </a:p>
          <a:p>
            <a:r>
              <a:rPr lang="en-US" dirty="0"/>
              <a:t>User Outlets</a:t>
            </a:r>
          </a:p>
          <a:p>
            <a:pPr marL="0" indent="0">
              <a:buNone/>
            </a:pPr>
            <a:r>
              <a:rPr lang="en-IN" dirty="0" smtClean="0"/>
              <a:t> </a:t>
            </a:r>
            <a:endParaRPr lang="en-IN"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4881" y="1714500"/>
            <a:ext cx="826477" cy="452804"/>
          </a:xfrm>
          <a:prstGeom prst="rect">
            <a:avLst/>
          </a:prstGeom>
          <a:noFill/>
          <a:ln w="9525">
            <a:noFill/>
            <a:miter lim="800000"/>
            <a:headEnd/>
            <a:tailEnd/>
          </a:ln>
        </p:spPr>
      </p:pic>
      <p:sp>
        <p:nvSpPr>
          <p:cNvPr id="5" name="Rectangle 4"/>
          <p:cNvSpPr/>
          <p:nvPr/>
        </p:nvSpPr>
        <p:spPr>
          <a:xfrm>
            <a:off x="5811716" y="553915"/>
            <a:ext cx="5152292" cy="501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Components of Purified Water System</a:t>
            </a:r>
            <a:endParaRPr lang="en-IN" dirty="0"/>
          </a:p>
        </p:txBody>
      </p:sp>
      <p:sp>
        <p:nvSpPr>
          <p:cNvPr id="6" name="Date Placeholder 5"/>
          <p:cNvSpPr>
            <a:spLocks noGrp="1"/>
          </p:cNvSpPr>
          <p:nvPr>
            <p:ph type="dt" sz="half" idx="10"/>
          </p:nvPr>
        </p:nvSpPr>
        <p:spPr/>
        <p:txBody>
          <a:bodyPr/>
          <a:lstStyle/>
          <a:p>
            <a:fld id="{AC839C4B-DAEF-44B4-838B-786DDA785FFB}"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84549469"/>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42900"/>
            <a:ext cx="10401300" cy="650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latin typeface="Verdana" panose="020B0604030504040204" pitchFamily="34" charset="0"/>
                <a:ea typeface="Verdana" panose="020B0604030504040204" pitchFamily="34" charset="0"/>
              </a:rPr>
              <a:t>MAJOR UTILITIES</a:t>
            </a:r>
            <a:endParaRPr lang="en-IN" sz="3200"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7197" y="441813"/>
            <a:ext cx="826477" cy="452804"/>
          </a:xfrm>
          <a:prstGeom prst="rect">
            <a:avLst/>
          </a:prstGeom>
          <a:noFill/>
          <a:ln w="9525">
            <a:noFill/>
            <a:miter lim="800000"/>
            <a:headEnd/>
            <a:tailEnd/>
          </a:ln>
        </p:spPr>
      </p:pic>
      <p:sp>
        <p:nvSpPr>
          <p:cNvPr id="5" name="Rectangle 4"/>
          <p:cNvSpPr/>
          <p:nvPr/>
        </p:nvSpPr>
        <p:spPr>
          <a:xfrm>
            <a:off x="975947" y="1450731"/>
            <a:ext cx="10339754" cy="507316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solidFill>
                  <a:srgbClr val="000000"/>
                </a:solidFill>
                <a:cs typeface="Times New Roman" pitchFamily="18" charset="0"/>
              </a:rPr>
              <a:t>Bore well is use as a source of raw water. The raw water is stored </a:t>
            </a:r>
            <a:r>
              <a:rPr lang="en-US" dirty="0" smtClean="0">
                <a:solidFill>
                  <a:srgbClr val="000000"/>
                </a:solidFill>
                <a:cs typeface="Times New Roman" pitchFamily="18" charset="0"/>
              </a:rPr>
              <a:t>in 2000 </a:t>
            </a:r>
            <a:r>
              <a:rPr lang="en-US" dirty="0" err="1" smtClean="0">
                <a:solidFill>
                  <a:srgbClr val="000000"/>
                </a:solidFill>
                <a:cs typeface="Times New Roman" pitchFamily="18" charset="0"/>
              </a:rPr>
              <a:t>litres</a:t>
            </a:r>
            <a:r>
              <a:rPr lang="en-US" dirty="0" smtClean="0">
                <a:solidFill>
                  <a:srgbClr val="000000"/>
                </a:solidFill>
                <a:cs typeface="Times New Roman" pitchFamily="18" charset="0"/>
              </a:rPr>
              <a:t> </a:t>
            </a:r>
            <a:r>
              <a:rPr lang="en-US" dirty="0">
                <a:solidFill>
                  <a:srgbClr val="000000"/>
                </a:solidFill>
                <a:cs typeface="Times New Roman" pitchFamily="18" charset="0"/>
              </a:rPr>
              <a:t>tank and treated with 2 ppm chlorine and </a:t>
            </a:r>
            <a:r>
              <a:rPr lang="en-US" dirty="0" smtClean="0">
                <a:solidFill>
                  <a:srgbClr val="000000"/>
                </a:solidFill>
                <a:cs typeface="Times New Roman" pitchFamily="18" charset="0"/>
              </a:rPr>
              <a:t>2 ppm DE chlorination </a:t>
            </a:r>
            <a:r>
              <a:rPr lang="en-US" dirty="0">
                <a:solidFill>
                  <a:srgbClr val="000000"/>
                </a:solidFill>
                <a:cs typeface="Times New Roman" pitchFamily="18" charset="0"/>
              </a:rPr>
              <a:t>(SMBS) dosing</a:t>
            </a:r>
            <a:r>
              <a:rPr lang="en-US" dirty="0" smtClean="0">
                <a:solidFill>
                  <a:srgbClr val="000000"/>
                </a:solidFill>
                <a:cs typeface="Times New Roman" pitchFamily="18" charset="0"/>
              </a:rPr>
              <a:t>.</a:t>
            </a:r>
          </a:p>
          <a:p>
            <a:endParaRPr lang="en-US" dirty="0" smtClean="0">
              <a:solidFill>
                <a:srgbClr val="000000"/>
              </a:solidFill>
              <a:cs typeface="Times New Roman" pitchFamily="18" charset="0"/>
            </a:endParaRPr>
          </a:p>
          <a:p>
            <a:pPr marL="285750" indent="-285750">
              <a:buFont typeface="Wingdings" panose="05000000000000000000" pitchFamily="2" charset="2"/>
              <a:buChar char="§"/>
            </a:pPr>
            <a:r>
              <a:rPr lang="en-US" dirty="0">
                <a:solidFill>
                  <a:srgbClr val="000000"/>
                </a:solidFill>
                <a:cs typeface="Times New Roman" pitchFamily="18" charset="0"/>
              </a:rPr>
              <a:t>The treated water is stored in </a:t>
            </a:r>
            <a:r>
              <a:rPr lang="en-US" dirty="0" smtClean="0">
                <a:solidFill>
                  <a:srgbClr val="000000"/>
                </a:solidFill>
                <a:cs typeface="Times New Roman" pitchFamily="18" charset="0"/>
              </a:rPr>
              <a:t>storage </a:t>
            </a:r>
            <a:r>
              <a:rPr lang="en-US" dirty="0">
                <a:solidFill>
                  <a:srgbClr val="000000"/>
                </a:solidFill>
                <a:cs typeface="Times New Roman" pitchFamily="18" charset="0"/>
              </a:rPr>
              <a:t>tank </a:t>
            </a:r>
            <a:r>
              <a:rPr lang="en-US" dirty="0" smtClean="0">
                <a:solidFill>
                  <a:srgbClr val="000000"/>
                </a:solidFill>
                <a:cs typeface="Times New Roman" pitchFamily="18" charset="0"/>
              </a:rPr>
              <a:t>having capacity </a:t>
            </a:r>
            <a:r>
              <a:rPr lang="en-US" dirty="0">
                <a:solidFill>
                  <a:srgbClr val="000000"/>
                </a:solidFill>
                <a:cs typeface="Times New Roman" pitchFamily="18" charset="0"/>
              </a:rPr>
              <a:t>of 2</a:t>
            </a:r>
            <a:r>
              <a:rPr lang="en-US" dirty="0" smtClean="0">
                <a:solidFill>
                  <a:srgbClr val="000000"/>
                </a:solidFill>
                <a:cs typeface="Times New Roman" pitchFamily="18" charset="0"/>
              </a:rPr>
              <a:t>000 </a:t>
            </a:r>
            <a:r>
              <a:rPr lang="en-US" dirty="0" err="1">
                <a:solidFill>
                  <a:srgbClr val="000000"/>
                </a:solidFill>
                <a:cs typeface="Times New Roman" pitchFamily="18" charset="0"/>
              </a:rPr>
              <a:t>litres</a:t>
            </a:r>
            <a:r>
              <a:rPr lang="en-US" dirty="0">
                <a:solidFill>
                  <a:srgbClr val="000000"/>
                </a:solidFill>
                <a:cs typeface="Times New Roman" pitchFamily="18" charset="0"/>
              </a:rPr>
              <a:t>. The treated water is </a:t>
            </a:r>
            <a:r>
              <a:rPr lang="en-US" dirty="0" smtClean="0">
                <a:solidFill>
                  <a:srgbClr val="000000"/>
                </a:solidFill>
                <a:cs typeface="Times New Roman" pitchFamily="18" charset="0"/>
              </a:rPr>
              <a:t>used for RO water generation. </a:t>
            </a:r>
          </a:p>
          <a:p>
            <a:endParaRPr lang="en-US" dirty="0">
              <a:cs typeface="Times New Roman" pitchFamily="18" charset="0"/>
            </a:endParaRPr>
          </a:p>
          <a:p>
            <a:pPr marL="285750" indent="-285750">
              <a:buFont typeface="Wingdings" panose="05000000000000000000" pitchFamily="2" charset="2"/>
              <a:buChar char="§"/>
            </a:pPr>
            <a:r>
              <a:rPr lang="en-US" dirty="0">
                <a:solidFill>
                  <a:srgbClr val="000000"/>
                </a:solidFill>
                <a:cs typeface="Times New Roman" pitchFamily="18" charset="0"/>
              </a:rPr>
              <a:t>The </a:t>
            </a:r>
            <a:r>
              <a:rPr lang="en-US" dirty="0" smtClean="0">
                <a:solidFill>
                  <a:srgbClr val="000000"/>
                </a:solidFill>
                <a:cs typeface="Times New Roman" pitchFamily="18" charset="0"/>
              </a:rPr>
              <a:t>treated water is </a:t>
            </a:r>
            <a:r>
              <a:rPr lang="en-US" dirty="0">
                <a:solidFill>
                  <a:srgbClr val="000000"/>
                </a:solidFill>
                <a:cs typeface="Times New Roman" pitchFamily="18" charset="0"/>
              </a:rPr>
              <a:t>passed through the sand filter, </a:t>
            </a:r>
            <a:r>
              <a:rPr lang="en-US" dirty="0" smtClean="0">
                <a:solidFill>
                  <a:srgbClr val="000000"/>
                </a:solidFill>
                <a:cs typeface="Times New Roman" pitchFamily="18" charset="0"/>
              </a:rPr>
              <a:t>carbon filter</a:t>
            </a:r>
            <a:r>
              <a:rPr lang="en-US" dirty="0">
                <a:solidFill>
                  <a:srgbClr val="000000"/>
                </a:solidFill>
                <a:cs typeface="Times New Roman" pitchFamily="18" charset="0"/>
              </a:rPr>
              <a:t>, RO plant &amp; mix bed. </a:t>
            </a:r>
            <a:endParaRPr lang="en-US" dirty="0" smtClean="0">
              <a:solidFill>
                <a:srgbClr val="000000"/>
              </a:solidFill>
              <a:cs typeface="Times New Roman" pitchFamily="18" charset="0"/>
            </a:endParaRPr>
          </a:p>
          <a:p>
            <a:endParaRPr lang="en-US" dirty="0">
              <a:solidFill>
                <a:srgbClr val="000000"/>
              </a:solidFill>
              <a:cs typeface="Times New Roman" pitchFamily="18" charset="0"/>
            </a:endParaRPr>
          </a:p>
          <a:p>
            <a:pPr marL="285750" indent="-285750">
              <a:buFont typeface="Wingdings" panose="05000000000000000000" pitchFamily="2" charset="2"/>
              <a:buChar char="§"/>
            </a:pPr>
            <a:r>
              <a:rPr lang="en-US" dirty="0">
                <a:solidFill>
                  <a:srgbClr val="000000"/>
                </a:solidFill>
                <a:cs typeface="Times New Roman" pitchFamily="18" charset="0"/>
              </a:rPr>
              <a:t>The purified water is monitored continuously for its conductivity </a:t>
            </a:r>
            <a:r>
              <a:rPr lang="en-US" dirty="0" smtClean="0">
                <a:solidFill>
                  <a:srgbClr val="000000"/>
                </a:solidFill>
                <a:cs typeface="Times New Roman" pitchFamily="18" charset="0"/>
              </a:rPr>
              <a:t>and </a:t>
            </a:r>
            <a:r>
              <a:rPr lang="en-US" dirty="0" err="1">
                <a:solidFill>
                  <a:srgbClr val="000000"/>
                </a:solidFill>
                <a:cs typeface="Times New Roman" pitchFamily="18" charset="0"/>
              </a:rPr>
              <a:t>pH</a:t>
            </a:r>
            <a:r>
              <a:rPr lang="en-US" dirty="0" err="1" smtClean="0">
                <a:solidFill>
                  <a:srgbClr val="000000"/>
                </a:solidFill>
                <a:cs typeface="Times New Roman" pitchFamily="18" charset="0"/>
              </a:rPr>
              <a:t>.</a:t>
            </a:r>
            <a:endParaRPr lang="en-US" dirty="0" smtClean="0">
              <a:solidFill>
                <a:srgbClr val="000000"/>
              </a:solidFill>
              <a:cs typeface="Times New Roman" pitchFamily="18" charset="0"/>
            </a:endParaRPr>
          </a:p>
          <a:p>
            <a:endParaRPr lang="en-US" dirty="0">
              <a:solidFill>
                <a:srgbClr val="000000"/>
              </a:solidFill>
              <a:cs typeface="Times New Roman" pitchFamily="18" charset="0"/>
            </a:endParaRPr>
          </a:p>
          <a:p>
            <a:pPr marL="285750" indent="-285750">
              <a:buFont typeface="Wingdings" panose="05000000000000000000" pitchFamily="2" charset="2"/>
              <a:buChar char="§"/>
            </a:pPr>
            <a:r>
              <a:rPr lang="en-US" dirty="0">
                <a:solidFill>
                  <a:srgbClr val="000000"/>
                </a:solidFill>
                <a:cs typeface="Times New Roman" pitchFamily="18" charset="0"/>
              </a:rPr>
              <a:t>This purified water is stored in a </a:t>
            </a:r>
            <a:r>
              <a:rPr lang="en-US" dirty="0" smtClean="0">
                <a:solidFill>
                  <a:srgbClr val="000000"/>
                </a:solidFill>
                <a:cs typeface="Times New Roman" pitchFamily="18" charset="0"/>
              </a:rPr>
              <a:t>1000 </a:t>
            </a:r>
            <a:r>
              <a:rPr lang="en-US" dirty="0" err="1">
                <a:solidFill>
                  <a:srgbClr val="000000"/>
                </a:solidFill>
                <a:cs typeface="Times New Roman" pitchFamily="18" charset="0"/>
              </a:rPr>
              <a:t>Ltr</a:t>
            </a:r>
            <a:r>
              <a:rPr lang="en-US" dirty="0">
                <a:solidFill>
                  <a:srgbClr val="000000"/>
                </a:solidFill>
                <a:cs typeface="Times New Roman" pitchFamily="18" charset="0"/>
              </a:rPr>
              <a:t> S.S. Storage tank after </a:t>
            </a:r>
            <a:r>
              <a:rPr lang="en-US" dirty="0" smtClean="0">
                <a:solidFill>
                  <a:srgbClr val="000000"/>
                </a:solidFill>
                <a:cs typeface="Times New Roman" pitchFamily="18" charset="0"/>
              </a:rPr>
              <a:t>that </a:t>
            </a:r>
            <a:r>
              <a:rPr lang="en-US" dirty="0">
                <a:solidFill>
                  <a:srgbClr val="000000"/>
                </a:solidFill>
                <a:cs typeface="Times New Roman" pitchFamily="18" charset="0"/>
              </a:rPr>
              <a:t>its passes through 0.2 micron filter &amp;UV lamp then it is </a:t>
            </a:r>
            <a:r>
              <a:rPr lang="en-US" dirty="0" smtClean="0">
                <a:solidFill>
                  <a:srgbClr val="000000"/>
                </a:solidFill>
                <a:cs typeface="Times New Roman" pitchFamily="18" charset="0"/>
              </a:rPr>
              <a:t>distributed to </a:t>
            </a:r>
            <a:r>
              <a:rPr lang="en-US" dirty="0">
                <a:solidFill>
                  <a:srgbClr val="000000"/>
                </a:solidFill>
                <a:cs typeface="Times New Roman" pitchFamily="18" charset="0"/>
              </a:rPr>
              <a:t>manufacturing area by S.S pipe lines. The tank is </a:t>
            </a:r>
            <a:r>
              <a:rPr lang="en-US" dirty="0" err="1" smtClean="0">
                <a:solidFill>
                  <a:srgbClr val="000000"/>
                </a:solidFill>
                <a:cs typeface="Times New Roman" pitchFamily="18" charset="0"/>
              </a:rPr>
              <a:t>regulary</a:t>
            </a:r>
            <a:r>
              <a:rPr lang="en-US" dirty="0" smtClean="0">
                <a:solidFill>
                  <a:srgbClr val="000000"/>
                </a:solidFill>
                <a:cs typeface="Times New Roman" pitchFamily="18" charset="0"/>
              </a:rPr>
              <a:t> </a:t>
            </a:r>
            <a:r>
              <a:rPr lang="en-US" dirty="0">
                <a:solidFill>
                  <a:srgbClr val="000000"/>
                </a:solidFill>
                <a:cs typeface="Times New Roman" pitchFamily="18" charset="0"/>
              </a:rPr>
              <a:t>cleaned &amp; record of cleaning is maintained.</a:t>
            </a:r>
            <a:endParaRPr lang="en-US" dirty="0">
              <a:cs typeface="Times New Roman" pitchFamily="18" charset="0"/>
            </a:endParaRPr>
          </a:p>
          <a:p>
            <a:pPr marL="285750" indent="-285750">
              <a:buFont typeface="Wingdings" panose="05000000000000000000" pitchFamily="2" charset="2"/>
              <a:buChar char="§"/>
            </a:pPr>
            <a:endParaRPr lang="en-US" dirty="0">
              <a:solidFill>
                <a:srgbClr val="000000"/>
              </a:solidFill>
              <a:latin typeface="Times New Roman" pitchFamily="18" charset="0"/>
              <a:cs typeface="Times New Roman" pitchFamily="18" charset="0"/>
            </a:endParaRPr>
          </a:p>
          <a:p>
            <a:endParaRPr lang="en-IN" dirty="0">
              <a:solidFill>
                <a:schemeClr val="accent1"/>
              </a:solidFill>
            </a:endParaRPr>
          </a:p>
        </p:txBody>
      </p:sp>
      <p:sp>
        <p:nvSpPr>
          <p:cNvPr id="2" name="Date Placeholder 1"/>
          <p:cNvSpPr>
            <a:spLocks noGrp="1"/>
          </p:cNvSpPr>
          <p:nvPr>
            <p:ph type="dt" sz="half" idx="10"/>
          </p:nvPr>
        </p:nvSpPr>
        <p:spPr/>
        <p:txBody>
          <a:bodyPr/>
          <a:lstStyle/>
          <a:p>
            <a:fld id="{51715477-BC19-4A31-BE72-38262BCE27E9}"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732323511"/>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615" y="325316"/>
            <a:ext cx="11465170" cy="890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400" dirty="0" smtClean="0">
                <a:solidFill>
                  <a:srgbClr val="003399"/>
                </a:solidFill>
                <a:latin typeface="Verdana" panose="020B0604030504040204" pitchFamily="34" charset="0"/>
                <a:ea typeface="Verdana" panose="020B0604030504040204" pitchFamily="34" charset="0"/>
              </a:rPr>
              <a:t>   </a:t>
            </a:r>
            <a:r>
              <a:rPr kumimoji="1" lang="en-US" sz="2400" dirty="0" smtClean="0">
                <a:solidFill>
                  <a:schemeClr val="bg1"/>
                </a:solidFill>
                <a:latin typeface="Verdana" panose="020B0604030504040204" pitchFamily="34" charset="0"/>
                <a:ea typeface="Verdana" panose="020B0604030504040204" pitchFamily="34" charset="0"/>
              </a:rPr>
              <a:t>SCHEMATIC </a:t>
            </a:r>
            <a:r>
              <a:rPr kumimoji="1" lang="en-US" sz="2400" dirty="0">
                <a:solidFill>
                  <a:schemeClr val="bg1"/>
                </a:solidFill>
                <a:latin typeface="Verdana" panose="020B0604030504040204" pitchFamily="34" charset="0"/>
                <a:ea typeface="Verdana" panose="020B0604030504040204" pitchFamily="34" charset="0"/>
              </a:rPr>
              <a:t>DIAGRAM OF PRE-TREATMENT OF PURIFIED WATER</a:t>
            </a:r>
            <a:endParaRPr lang="en-IN" sz="2400" dirty="0">
              <a:solidFill>
                <a:schemeClr val="bg1"/>
              </a:solidFill>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9953" y="482477"/>
            <a:ext cx="826477" cy="452804"/>
          </a:xfrm>
          <a:prstGeom prst="rect">
            <a:avLst/>
          </a:prstGeom>
          <a:noFill/>
          <a:ln w="9525">
            <a:noFill/>
            <a:miter lim="800000"/>
            <a:headEnd/>
            <a:tailEnd/>
          </a:ln>
        </p:spPr>
      </p:pic>
      <p:pic>
        <p:nvPicPr>
          <p:cNvPr id="4" name="Picture 6" descr="wate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004646" y="1372696"/>
            <a:ext cx="8077200" cy="5275753"/>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6DCCF14E-2EE6-4C55-8C04-553079369D07}"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4067372774"/>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615" y="325316"/>
            <a:ext cx="11465170" cy="890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400" dirty="0" smtClean="0">
                <a:solidFill>
                  <a:srgbClr val="003399"/>
                </a:solidFill>
                <a:latin typeface="Verdana" panose="020B0604030504040204" pitchFamily="34" charset="0"/>
                <a:ea typeface="Verdana" panose="020B0604030504040204" pitchFamily="34" charset="0"/>
              </a:rPr>
              <a:t>   </a:t>
            </a:r>
            <a:r>
              <a:rPr kumimoji="1" lang="en-US" sz="2400" dirty="0" smtClean="0">
                <a:solidFill>
                  <a:schemeClr val="bg1"/>
                </a:solidFill>
                <a:latin typeface="Verdana" panose="020B0604030504040204" pitchFamily="34" charset="0"/>
                <a:ea typeface="Verdana" panose="020B0604030504040204" pitchFamily="34" charset="0"/>
              </a:rPr>
              <a:t>SCHEMATIC </a:t>
            </a:r>
            <a:r>
              <a:rPr kumimoji="1" lang="en-US" sz="2400" dirty="0">
                <a:solidFill>
                  <a:schemeClr val="bg1"/>
                </a:solidFill>
                <a:latin typeface="Verdana" panose="020B0604030504040204" pitchFamily="34" charset="0"/>
                <a:ea typeface="Verdana" panose="020B0604030504040204" pitchFamily="34" charset="0"/>
              </a:rPr>
              <a:t>DIAGRAM OF PRE-TREATMENT OF PURIFIED WATER</a:t>
            </a:r>
            <a:endParaRPr lang="en-IN" sz="2400" dirty="0">
              <a:solidFill>
                <a:schemeClr val="bg1"/>
              </a:solidFill>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9953" y="544024"/>
            <a:ext cx="826477" cy="452804"/>
          </a:xfrm>
          <a:prstGeom prst="rect">
            <a:avLst/>
          </a:prstGeom>
          <a:noFill/>
          <a:ln w="9525">
            <a:noFill/>
            <a:miter lim="800000"/>
            <a:headEnd/>
            <a:tailEnd/>
          </a:ln>
        </p:spPr>
      </p:pic>
      <p:pic>
        <p:nvPicPr>
          <p:cNvPr id="5" name="Picture 4" descr="water ceph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72408" y="1390283"/>
            <a:ext cx="8077200" cy="5214206"/>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E10B222F-B3EB-4AAD-8A37-328A412088C2}"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1080532"/>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615" y="325316"/>
            <a:ext cx="11465170" cy="890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400" dirty="0" smtClean="0">
                <a:solidFill>
                  <a:srgbClr val="003399"/>
                </a:solidFill>
                <a:latin typeface="Verdana" panose="020B0604030504040204" pitchFamily="34" charset="0"/>
                <a:ea typeface="Verdana" panose="020B0604030504040204" pitchFamily="34" charset="0"/>
              </a:rPr>
              <a:t> </a:t>
            </a:r>
            <a:r>
              <a:rPr lang="en-US" sz="2800" dirty="0">
                <a:solidFill>
                  <a:schemeClr val="bg1"/>
                </a:solidFill>
                <a:latin typeface="Verdana" panose="020B0604030504040204" pitchFamily="34" charset="0"/>
                <a:ea typeface="Verdana" panose="020B0604030504040204" pitchFamily="34" charset="0"/>
                <a:cs typeface="Times New Roman" pitchFamily="18" charset="0"/>
              </a:rPr>
              <a:t>PRE - TREATMENT OF WATER SYSTEM</a:t>
            </a:r>
            <a:endParaRPr lang="en-IN" sz="2800" dirty="0">
              <a:solidFill>
                <a:schemeClr val="bg1"/>
              </a:solidFill>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 y="544024"/>
            <a:ext cx="826477" cy="452804"/>
          </a:xfrm>
          <a:prstGeom prst="rect">
            <a:avLst/>
          </a:prstGeom>
          <a:noFill/>
          <a:ln w="9525">
            <a:noFill/>
            <a:miter lim="800000"/>
            <a:headEnd/>
            <a:tailEnd/>
          </a:ln>
        </p:spPr>
      </p:pic>
      <p:sp>
        <p:nvSpPr>
          <p:cNvPr id="5" name="TextBox 4"/>
          <p:cNvSpPr txBox="1"/>
          <p:nvPr/>
        </p:nvSpPr>
        <p:spPr>
          <a:xfrm>
            <a:off x="3006969" y="1389185"/>
            <a:ext cx="5741377" cy="369332"/>
          </a:xfrm>
          <a:prstGeom prst="rect">
            <a:avLst/>
          </a:prstGeom>
          <a:noFill/>
        </p:spPr>
        <p:txBody>
          <a:bodyPr wrap="square" rtlCol="0">
            <a:spAutoFit/>
          </a:bodyPr>
          <a:lstStyle/>
          <a:p>
            <a:pPr algn="ctr"/>
            <a:r>
              <a:rPr lang="en-US" dirty="0" smtClean="0"/>
              <a:t>        (</a:t>
            </a:r>
            <a:r>
              <a:rPr lang="en-US" dirty="0"/>
              <a:t>A View of Pre-treatment of Water System)</a:t>
            </a:r>
            <a:endParaRPr lang="en-IN"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758516"/>
            <a:ext cx="9144000" cy="4950015"/>
          </a:xfrm>
          <a:prstGeom prst="rect">
            <a:avLst/>
          </a:prstGeom>
        </p:spPr>
      </p:pic>
      <p:sp>
        <p:nvSpPr>
          <p:cNvPr id="6" name="Date Placeholder 5"/>
          <p:cNvSpPr>
            <a:spLocks noGrp="1"/>
          </p:cNvSpPr>
          <p:nvPr>
            <p:ph type="dt" sz="half" idx="10"/>
          </p:nvPr>
        </p:nvSpPr>
        <p:spPr/>
        <p:txBody>
          <a:bodyPr/>
          <a:lstStyle/>
          <a:p>
            <a:fld id="{115BF664-6B0E-4576-B97D-0B3C4D98CB80}"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909161557"/>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42900"/>
            <a:ext cx="10401300" cy="650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latin typeface="Verdana" panose="020B0604030504040204" pitchFamily="34" charset="0"/>
                <a:ea typeface="Verdana" panose="020B0604030504040204" pitchFamily="34" charset="0"/>
              </a:rPr>
              <a:t>MAJOR UTILITIES</a:t>
            </a:r>
            <a:endParaRPr lang="en-IN" sz="3200" dirty="0">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0922" y="441813"/>
            <a:ext cx="826477" cy="452804"/>
          </a:xfrm>
          <a:prstGeom prst="rect">
            <a:avLst/>
          </a:prstGeom>
          <a:noFill/>
          <a:ln w="9525">
            <a:noFill/>
            <a:miter lim="800000"/>
            <a:headEnd/>
            <a:tailEnd/>
          </a:ln>
        </p:spPr>
      </p:pic>
      <p:sp>
        <p:nvSpPr>
          <p:cNvPr id="4" name="TextBox 3"/>
          <p:cNvSpPr txBox="1"/>
          <p:nvPr/>
        </p:nvSpPr>
        <p:spPr>
          <a:xfrm>
            <a:off x="3508130" y="1204546"/>
            <a:ext cx="4932893" cy="400110"/>
          </a:xfrm>
          <a:prstGeom prst="rect">
            <a:avLst/>
          </a:prstGeom>
          <a:noFill/>
        </p:spPr>
        <p:txBody>
          <a:bodyPr wrap="square" rtlCol="0">
            <a:spAutoFit/>
          </a:bodyPr>
          <a:lstStyle/>
          <a:p>
            <a:r>
              <a:rPr lang="en-US" dirty="0" smtClean="0">
                <a:solidFill>
                  <a:srgbClr val="800000"/>
                </a:solidFill>
                <a:latin typeface="Times New Roman" pitchFamily="18" charset="0"/>
              </a:rPr>
              <a:t>           </a:t>
            </a:r>
            <a:r>
              <a:rPr lang="en-US" sz="2000" dirty="0" smtClean="0"/>
              <a:t>(</a:t>
            </a:r>
            <a:r>
              <a:rPr lang="en-US" sz="2000" dirty="0"/>
              <a:t>A View of Purified Water System)</a:t>
            </a:r>
            <a:endParaRPr lang="en-IN" sz="2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604656"/>
            <a:ext cx="9144000" cy="5095082"/>
          </a:xfrm>
          <a:prstGeom prst="rect">
            <a:avLst/>
          </a:prstGeom>
        </p:spPr>
      </p:pic>
      <p:sp>
        <p:nvSpPr>
          <p:cNvPr id="5" name="Date Placeholder 4"/>
          <p:cNvSpPr>
            <a:spLocks noGrp="1"/>
          </p:cNvSpPr>
          <p:nvPr>
            <p:ph type="dt" sz="half" idx="10"/>
          </p:nvPr>
        </p:nvSpPr>
        <p:spPr/>
        <p:txBody>
          <a:bodyPr/>
          <a:lstStyle/>
          <a:p>
            <a:fld id="{ACE96996-0FF1-441B-B34F-3603A6107587}"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268770614"/>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122" y="336306"/>
            <a:ext cx="826477" cy="452804"/>
          </a:xfrm>
          <a:prstGeom prst="rect">
            <a:avLst/>
          </a:prstGeom>
          <a:noFill/>
          <a:ln w="9525">
            <a:noFill/>
            <a:miter lim="800000"/>
            <a:headEnd/>
            <a:tailEnd/>
          </a:ln>
        </p:spPr>
      </p:pic>
      <p:pic>
        <p:nvPicPr>
          <p:cNvPr id="3" name="Picture 3" descr="20150217_10462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3646" y="712177"/>
            <a:ext cx="8610600" cy="59436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241C1981-DAC5-4402-AA29-5FE6D543917E}" type="datetime1">
              <a:rPr lang="en-US" smtClean="0"/>
              <a:t>12/1/2023</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3961024150"/>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latin typeface="Verdana" panose="020B0604030504040204" pitchFamily="34" charset="0"/>
                <a:ea typeface="Verdana" panose="020B0604030504040204" pitchFamily="34" charset="0"/>
              </a:rPr>
              <a:t>OVERVIEW</a:t>
            </a:r>
            <a:endParaRPr lang="en-IN" sz="3600"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5118447" y="756138"/>
            <a:ext cx="6281873" cy="5767754"/>
          </a:xfrm>
        </p:spPr>
        <p:txBody>
          <a:bodyPr>
            <a:normAutofit fontScale="92500" lnSpcReduction="10000"/>
          </a:bodyPr>
          <a:lstStyle/>
          <a:p>
            <a:pPr lvl="0"/>
            <a:r>
              <a:rPr lang="en-US" b="1" i="1" dirty="0">
                <a:latin typeface="Arial" pitchFamily="34" charset="0"/>
                <a:cs typeface="Arial" pitchFamily="34" charset="0"/>
              </a:rPr>
              <a:t>Established in 2006 with a vision </a:t>
            </a:r>
            <a:r>
              <a:rPr lang="en-US" b="1" i="1" dirty="0" smtClean="0">
                <a:latin typeface="Arial" pitchFamily="34" charset="0"/>
                <a:cs typeface="Arial" pitchFamily="34" charset="0"/>
              </a:rPr>
              <a:t>to serve humanity with quality products.</a:t>
            </a:r>
            <a:r>
              <a:rPr lang="en-US" dirty="0"/>
              <a:t>  Since medicines directly have an impact on the health and lives of patients, Associated Biotech strives for quality control. </a:t>
            </a:r>
            <a:endParaRPr lang="en-US" b="1" i="1" dirty="0">
              <a:latin typeface="Arial" pitchFamily="34" charset="0"/>
              <a:cs typeface="Arial" pitchFamily="34" charset="0"/>
            </a:endParaRPr>
          </a:p>
          <a:p>
            <a:pPr lvl="0"/>
            <a:r>
              <a:rPr lang="en-US" dirty="0" smtClean="0"/>
              <a:t>From </a:t>
            </a:r>
            <a:r>
              <a:rPr lang="en-US" dirty="0"/>
              <a:t>more than </a:t>
            </a:r>
            <a:r>
              <a:rPr lang="en-US" dirty="0" smtClean="0"/>
              <a:t>16 </a:t>
            </a:r>
            <a:r>
              <a:rPr lang="en-US" dirty="0"/>
              <a:t>years in the Pharmaceutical Industry, </a:t>
            </a:r>
            <a:r>
              <a:rPr lang="en-US" b="1" dirty="0"/>
              <a:t>Associated Biotech </a:t>
            </a:r>
            <a:r>
              <a:rPr lang="en-US" dirty="0"/>
              <a:t>has grown tremendously to manufacture and supply high quality affordable pharmaceutical medicines. Clinical testing of our manufactured products ensures safe and effective end products. </a:t>
            </a:r>
            <a:endParaRPr lang="en-US" dirty="0" smtClean="0"/>
          </a:p>
          <a:p>
            <a:pPr lvl="0"/>
            <a:r>
              <a:rPr lang="en-US" b="1" dirty="0"/>
              <a:t>Associated Biotech </a:t>
            </a:r>
            <a:r>
              <a:rPr lang="en-US" dirty="0"/>
              <a:t>manufacturer the qualitative Tablets, Capsules and Dry Syrups apart from this our company has expanded to herbal and cosmetics segments. Our packaging team is very particular about the quality standards of packed pharmaceutical products. Packaging at Associated Biotech is finished with a contemporary yet classy look, designs are creative and done by our in house professional with the right aluminum and PVC foils. </a:t>
            </a:r>
            <a:endParaRPr lang="en-US" b="1" i="1" dirty="0" smtClean="0">
              <a:latin typeface="Arial" pitchFamily="34" charset="0"/>
              <a:cs typeface="Arial" pitchFamily="34" charset="0"/>
            </a:endParaRPr>
          </a:p>
          <a:p>
            <a:pPr marL="0" lvl="0" indent="0">
              <a:buNone/>
            </a:pPr>
            <a:endParaRPr lang="en-US" dirty="0"/>
          </a:p>
          <a:p>
            <a:endParaRPr lang="en-IN"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8947" y="1714498"/>
            <a:ext cx="826477" cy="47478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BFD53249-5660-4DD2-9F18-C9B1E9A4517C}"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47632060"/>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0538" y="439615"/>
            <a:ext cx="8941777" cy="712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latin typeface="Verdana" panose="020B0604030504040204" pitchFamily="34" charset="0"/>
                <a:ea typeface="Verdana" panose="020B0604030504040204" pitchFamily="34" charset="0"/>
              </a:rPr>
              <a:t>HVAC SYSTEM</a:t>
            </a:r>
            <a:endParaRPr lang="en-IN" sz="3200" dirty="0">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4306" y="569301"/>
            <a:ext cx="826477" cy="452804"/>
          </a:xfrm>
          <a:prstGeom prst="rect">
            <a:avLst/>
          </a:prstGeom>
          <a:noFill/>
          <a:ln w="9525">
            <a:noFill/>
            <a:miter lim="800000"/>
            <a:headEnd/>
            <a:tailEnd/>
          </a:ln>
        </p:spPr>
      </p:pic>
      <p:sp>
        <p:nvSpPr>
          <p:cNvPr id="4" name="TextBox 3"/>
          <p:cNvSpPr txBox="1"/>
          <p:nvPr/>
        </p:nvSpPr>
        <p:spPr>
          <a:xfrm>
            <a:off x="2127739" y="1354015"/>
            <a:ext cx="8106508" cy="707886"/>
          </a:xfrm>
          <a:prstGeom prst="rect">
            <a:avLst/>
          </a:prstGeom>
          <a:noFill/>
        </p:spPr>
        <p:txBody>
          <a:bodyPr wrap="square" rtlCol="0">
            <a:spAutoFit/>
          </a:bodyPr>
          <a:lstStyle/>
          <a:p>
            <a:pPr algn="ctr"/>
            <a:r>
              <a:rPr lang="en-US" sz="2000" dirty="0"/>
              <a:t>(AHU &amp; DHU DESCRIPTION)</a:t>
            </a:r>
            <a:br>
              <a:rPr lang="en-US" sz="2000" dirty="0"/>
            </a:br>
            <a:endParaRPr lang="en-IN" sz="2000" dirty="0"/>
          </a:p>
        </p:txBody>
      </p:sp>
      <p:graphicFrame>
        <p:nvGraphicFramePr>
          <p:cNvPr id="5" name="Group 52"/>
          <p:cNvGraphicFramePr>
            <a:graphicFrameLocks noGrp="1"/>
          </p:cNvGraphicFramePr>
          <p:nvPr>
            <p:extLst>
              <p:ext uri="{D42A27DB-BD31-4B8C-83A1-F6EECF244321}">
                <p14:modId xmlns:p14="http://schemas.microsoft.com/office/powerpoint/2010/main" val="3838274816"/>
              </p:ext>
            </p:extLst>
          </p:nvPr>
        </p:nvGraphicFramePr>
        <p:xfrm>
          <a:off x="1749669" y="2133600"/>
          <a:ext cx="8862645" cy="3208549"/>
        </p:xfrm>
        <a:graphic>
          <a:graphicData uri="http://schemas.openxmlformats.org/drawingml/2006/table">
            <a:tbl>
              <a:tblPr/>
              <a:tblGrid>
                <a:gridCol w="5787849">
                  <a:extLst>
                    <a:ext uri="{9D8B030D-6E8A-4147-A177-3AD203B41FA5}">
                      <a16:colId xmlns:a16="http://schemas.microsoft.com/office/drawing/2014/main" val="20000"/>
                    </a:ext>
                  </a:extLst>
                </a:gridCol>
                <a:gridCol w="3074796">
                  <a:extLst>
                    <a:ext uri="{9D8B030D-6E8A-4147-A177-3AD203B41FA5}">
                      <a16:colId xmlns:a16="http://schemas.microsoft.com/office/drawing/2014/main" val="20001"/>
                    </a:ext>
                  </a:extLst>
                </a:gridCol>
              </a:tblGrid>
              <a:tr h="762804">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dirty="0" smtClean="0">
                          <a:ln>
                            <a:noFill/>
                          </a:ln>
                          <a:solidFill>
                            <a:schemeClr val="bg1"/>
                          </a:solidFill>
                          <a:effectLst/>
                          <a:latin typeface="+mn-lt"/>
                        </a:rPr>
                        <a:t>BLOCK / AREA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cap="none" normalizeH="0" baseline="0" dirty="0" smtClean="0">
                          <a:ln>
                            <a:noFill/>
                          </a:ln>
                          <a:solidFill>
                            <a:schemeClr val="bg1"/>
                          </a:solidFill>
                          <a:effectLst/>
                          <a:latin typeface="+mn-lt"/>
                        </a:rPr>
                        <a:t>QUANTITY (in No.)</a:t>
                      </a:r>
                      <a:endParaRPr kumimoji="1" lang="en-US" sz="1000" b="0" i="0" u="none" strike="noStrike" cap="none" normalizeH="0" baseline="0" dirty="0" smtClean="0">
                        <a:ln>
                          <a:noFill/>
                        </a:ln>
                        <a:solidFill>
                          <a:schemeClr val="bg1"/>
                        </a:solidFill>
                        <a:effectLst/>
                        <a:latin typeface="+mn-lt"/>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11834">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cap="none" normalizeH="0" baseline="0" dirty="0" smtClean="0">
                          <a:ln>
                            <a:noFill/>
                          </a:ln>
                          <a:solidFill>
                            <a:schemeClr val="tx1"/>
                          </a:solidFill>
                          <a:effectLst/>
                          <a:latin typeface="+mn-lt"/>
                        </a:rPr>
                        <a:t>CEPHALOSPORIN BLOCK DHU</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cap="none" normalizeH="0" baseline="0" dirty="0" smtClean="0">
                          <a:ln>
                            <a:noFill/>
                          </a:ln>
                          <a:solidFill>
                            <a:schemeClr val="tx1"/>
                          </a:solidFill>
                          <a:effectLst/>
                          <a:latin typeface="+mn-lt"/>
                        </a:rPr>
                        <a:t>19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extLst>
                  <a:ext uri="{0D108BD9-81ED-4DB2-BD59-A6C34878D82A}">
                    <a16:rowId xmlns:a16="http://schemas.microsoft.com/office/drawing/2014/main" val="10001"/>
                  </a:ext>
                </a:extLst>
              </a:tr>
              <a:tr h="611834">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defRPr/>
                      </a:pPr>
                      <a:r>
                        <a:rPr kumimoji="1" lang="en-US" sz="1800" b="0" i="0" u="none" strike="noStrike" cap="none" normalizeH="0" baseline="0" dirty="0" smtClean="0">
                          <a:ln>
                            <a:noFill/>
                          </a:ln>
                          <a:solidFill>
                            <a:schemeClr val="tx1"/>
                          </a:solidFill>
                          <a:effectLst/>
                          <a:latin typeface="+mn-lt"/>
                        </a:rPr>
                        <a:t>CEPHALOSPORIN BLOCK AHU</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cap="none" normalizeH="0" baseline="0" dirty="0" smtClean="0">
                          <a:ln>
                            <a:noFill/>
                          </a:ln>
                          <a:solidFill>
                            <a:schemeClr val="tx1"/>
                          </a:solidFill>
                          <a:effectLst/>
                          <a:latin typeface="+mn-lt"/>
                        </a:rPr>
                        <a:t>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extLst>
                  <a:ext uri="{0D108BD9-81ED-4DB2-BD59-A6C34878D82A}">
                    <a16:rowId xmlns:a16="http://schemas.microsoft.com/office/drawing/2014/main" val="10002"/>
                  </a:ext>
                </a:extLst>
              </a:tr>
              <a:tr h="611834">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cap="none" normalizeH="0" baseline="0" dirty="0" smtClean="0">
                          <a:ln>
                            <a:noFill/>
                          </a:ln>
                          <a:solidFill>
                            <a:schemeClr val="tx1"/>
                          </a:solidFill>
                          <a:effectLst/>
                          <a:latin typeface="+mn-lt"/>
                        </a:rPr>
                        <a:t>GENERAL BLOCK AHU</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cap="none" normalizeH="0" baseline="0" dirty="0" smtClean="0">
                          <a:ln>
                            <a:noFill/>
                          </a:ln>
                          <a:solidFill>
                            <a:schemeClr val="tx1"/>
                          </a:solidFill>
                          <a:effectLst/>
                          <a:latin typeface="+mn-lt"/>
                        </a:rPr>
                        <a:t>21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extLst>
                  <a:ext uri="{0D108BD9-81ED-4DB2-BD59-A6C34878D82A}">
                    <a16:rowId xmlns:a16="http://schemas.microsoft.com/office/drawing/2014/main" val="10003"/>
                  </a:ext>
                </a:extLst>
              </a:tr>
              <a:tr h="610243">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cap="none" normalizeH="0" baseline="0" dirty="0" smtClean="0">
                          <a:ln>
                            <a:noFill/>
                          </a:ln>
                          <a:solidFill>
                            <a:schemeClr val="tx1"/>
                          </a:solidFill>
                          <a:effectLst/>
                          <a:latin typeface="+mn-lt"/>
                        </a:rPr>
                        <a:t>GENERAL BLOCK DHU</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0" i="0" u="none" strike="noStrike" cap="none" normalizeH="0" baseline="0" dirty="0" smtClean="0">
                          <a:ln>
                            <a:noFill/>
                          </a:ln>
                          <a:solidFill>
                            <a:schemeClr val="tx1"/>
                          </a:solidFill>
                          <a:effectLst/>
                          <a:latin typeface="+mn-lt"/>
                        </a:rPr>
                        <a:t>05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extLst>
                  <a:ext uri="{0D108BD9-81ED-4DB2-BD59-A6C34878D82A}">
                    <a16:rowId xmlns:a16="http://schemas.microsoft.com/office/drawing/2014/main" val="10004"/>
                  </a:ext>
                </a:extLst>
              </a:tr>
            </a:tbl>
          </a:graphicData>
        </a:graphic>
      </p:graphicFrame>
      <p:sp>
        <p:nvSpPr>
          <p:cNvPr id="6" name="Date Placeholder 5"/>
          <p:cNvSpPr>
            <a:spLocks noGrp="1"/>
          </p:cNvSpPr>
          <p:nvPr>
            <p:ph type="dt" sz="half" idx="10"/>
          </p:nvPr>
        </p:nvSpPr>
        <p:spPr/>
        <p:txBody>
          <a:bodyPr/>
          <a:lstStyle/>
          <a:p>
            <a:fld id="{E133F50D-B1FE-49E2-ABA6-D3378DB8404D}"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933704757"/>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0538" y="439615"/>
            <a:ext cx="8941777" cy="712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latin typeface="Verdana" panose="020B0604030504040204" pitchFamily="34" charset="0"/>
                <a:ea typeface="Verdana" panose="020B0604030504040204" pitchFamily="34" charset="0"/>
              </a:rPr>
              <a:t>HVAC SYSTEM</a:t>
            </a:r>
            <a:endParaRPr lang="en-IN" sz="3200" dirty="0">
              <a:latin typeface="Verdana" panose="020B0604030504040204" pitchFamily="34" charset="0"/>
              <a:ea typeface="Verdana" panose="020B0604030504040204" pitchFamily="34" charset="0"/>
            </a:endParaRPr>
          </a:p>
        </p:txBody>
      </p:sp>
      <p:sp>
        <p:nvSpPr>
          <p:cNvPr id="3" name="TextBox 2"/>
          <p:cNvSpPr txBox="1"/>
          <p:nvPr/>
        </p:nvSpPr>
        <p:spPr>
          <a:xfrm>
            <a:off x="2127739" y="1354015"/>
            <a:ext cx="8106508" cy="707886"/>
          </a:xfrm>
          <a:prstGeom prst="rect">
            <a:avLst/>
          </a:prstGeom>
          <a:noFill/>
        </p:spPr>
        <p:txBody>
          <a:bodyPr wrap="square" rtlCol="0">
            <a:spAutoFit/>
          </a:bodyPr>
          <a:lstStyle/>
          <a:p>
            <a:pPr algn="ctr"/>
            <a:r>
              <a:rPr lang="en-US" sz="2000" dirty="0"/>
              <a:t>(DHU DESCRIPTION- CEPHALOSPORIN BLOCK)</a:t>
            </a:r>
            <a:br>
              <a:rPr lang="en-US" sz="2000" dirty="0"/>
            </a:br>
            <a:endParaRPr lang="en-IN" sz="2000"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4306" y="569301"/>
            <a:ext cx="826477" cy="452804"/>
          </a:xfrm>
          <a:prstGeom prst="rect">
            <a:avLst/>
          </a:prstGeom>
          <a:noFill/>
          <a:ln w="9525">
            <a:noFill/>
            <a:miter lim="800000"/>
            <a:headEnd/>
            <a:tailEnd/>
          </a:ln>
        </p:spPr>
      </p:pic>
      <p:sp>
        <p:nvSpPr>
          <p:cNvPr id="8" name="Rectangle 7"/>
          <p:cNvSpPr/>
          <p:nvPr/>
        </p:nvSpPr>
        <p:spPr>
          <a:xfrm>
            <a:off x="1670537" y="2329962"/>
            <a:ext cx="8941777" cy="4193930"/>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b="1" dirty="0">
                <a:solidFill>
                  <a:schemeClr val="tx1"/>
                </a:solidFill>
              </a:rPr>
              <a:t>Design Criteria		</a:t>
            </a:r>
            <a:r>
              <a:rPr lang="en-US" b="1" dirty="0" smtClean="0">
                <a:solidFill>
                  <a:schemeClr val="tx1"/>
                </a:solidFill>
              </a:rPr>
              <a:t>                       : </a:t>
            </a:r>
            <a:r>
              <a:rPr lang="en-US" b="1" dirty="0">
                <a:solidFill>
                  <a:schemeClr val="tx1"/>
                </a:solidFill>
              </a:rPr>
              <a:t>Manufacturing / Packing area                                   </a:t>
            </a:r>
            <a:endParaRPr lang="en-US" dirty="0">
              <a:solidFill>
                <a:schemeClr val="tx1"/>
              </a:solidFill>
            </a:endParaRPr>
          </a:p>
          <a:p>
            <a:pPr>
              <a:defRPr/>
            </a:pPr>
            <a:r>
              <a:rPr lang="en-US" dirty="0">
                <a:solidFill>
                  <a:schemeClr val="tx1"/>
                </a:solidFill>
              </a:rPr>
              <a:t>Specification of supply air	</a:t>
            </a:r>
            <a:r>
              <a:rPr lang="en-US" dirty="0" smtClean="0">
                <a:solidFill>
                  <a:schemeClr val="tx1"/>
                </a:solidFill>
              </a:rPr>
              <a:t>               : </a:t>
            </a:r>
            <a:r>
              <a:rPr lang="en-US" dirty="0">
                <a:solidFill>
                  <a:schemeClr val="tx1"/>
                </a:solidFill>
              </a:rPr>
              <a:t>Class 100,000 (ISO 14644-1 Class 8)                                                      </a:t>
            </a:r>
          </a:p>
          <a:p>
            <a:pPr>
              <a:defRPr/>
            </a:pPr>
            <a:r>
              <a:rPr lang="en-US" dirty="0">
                <a:solidFill>
                  <a:schemeClr val="tx1"/>
                </a:solidFill>
              </a:rPr>
              <a:t>Temperature		</a:t>
            </a:r>
            <a:r>
              <a:rPr lang="en-US" dirty="0" smtClean="0">
                <a:solidFill>
                  <a:schemeClr val="tx1"/>
                </a:solidFill>
              </a:rPr>
              <a:t>                               : </a:t>
            </a:r>
            <a:r>
              <a:rPr lang="en-US" dirty="0">
                <a:solidFill>
                  <a:schemeClr val="tx1"/>
                </a:solidFill>
              </a:rPr>
              <a:t>Controlled (22 ± 3 °C)</a:t>
            </a:r>
          </a:p>
          <a:p>
            <a:pPr>
              <a:defRPr/>
            </a:pPr>
            <a:r>
              <a:rPr lang="en-US" dirty="0">
                <a:solidFill>
                  <a:schemeClr val="tx1"/>
                </a:solidFill>
              </a:rPr>
              <a:t>Humidity			</a:t>
            </a:r>
            <a:r>
              <a:rPr lang="en-US" dirty="0" smtClean="0">
                <a:solidFill>
                  <a:schemeClr val="tx1"/>
                </a:solidFill>
              </a:rPr>
              <a:t>                       : </a:t>
            </a:r>
            <a:r>
              <a:rPr lang="en-US" dirty="0">
                <a:solidFill>
                  <a:schemeClr val="tx1"/>
                </a:solidFill>
              </a:rPr>
              <a:t>Controlled (15 ± 5%)                          </a:t>
            </a:r>
          </a:p>
          <a:p>
            <a:pPr>
              <a:defRPr/>
            </a:pPr>
            <a:r>
              <a:rPr lang="en-US" dirty="0">
                <a:solidFill>
                  <a:schemeClr val="tx1"/>
                </a:solidFill>
              </a:rPr>
              <a:t>Air change rate		</a:t>
            </a:r>
            <a:r>
              <a:rPr lang="en-US" dirty="0" smtClean="0">
                <a:solidFill>
                  <a:schemeClr val="tx1"/>
                </a:solidFill>
              </a:rPr>
              <a:t>                       : </a:t>
            </a:r>
            <a:r>
              <a:rPr lang="en-US" dirty="0">
                <a:solidFill>
                  <a:schemeClr val="tx1"/>
                </a:solidFill>
              </a:rPr>
              <a:t>Controlled, (NLT 20/Hr.)</a:t>
            </a:r>
          </a:p>
          <a:p>
            <a:pPr>
              <a:defRPr/>
            </a:pPr>
            <a:r>
              <a:rPr lang="en-US" dirty="0">
                <a:solidFill>
                  <a:schemeClr val="tx1"/>
                </a:solidFill>
              </a:rPr>
              <a:t>Re-circulation (%)		</a:t>
            </a:r>
            <a:r>
              <a:rPr lang="en-US" dirty="0" smtClean="0">
                <a:solidFill>
                  <a:schemeClr val="tx1"/>
                </a:solidFill>
              </a:rPr>
              <a:t>               : </a:t>
            </a:r>
            <a:r>
              <a:rPr lang="en-US" dirty="0">
                <a:solidFill>
                  <a:schemeClr val="tx1"/>
                </a:solidFill>
              </a:rPr>
              <a:t>About 10% fresh air in re-circulation </a:t>
            </a:r>
            <a:r>
              <a:rPr lang="en-US" dirty="0" smtClean="0">
                <a:solidFill>
                  <a:schemeClr val="tx1"/>
                </a:solidFill>
              </a:rPr>
              <a:t>type                                                                         </a:t>
            </a:r>
            <a:endParaRPr lang="en-US" dirty="0">
              <a:solidFill>
                <a:schemeClr val="tx1"/>
              </a:solidFill>
            </a:endParaRPr>
          </a:p>
          <a:p>
            <a:pPr>
              <a:defRPr/>
            </a:pPr>
            <a:r>
              <a:rPr lang="en-US" dirty="0">
                <a:solidFill>
                  <a:schemeClr val="tx1"/>
                </a:solidFill>
              </a:rPr>
              <a:t>                                              </a:t>
            </a:r>
          </a:p>
          <a:p>
            <a:pPr>
              <a:defRPr/>
            </a:pPr>
            <a:r>
              <a:rPr lang="en-US" b="1" dirty="0">
                <a:solidFill>
                  <a:schemeClr val="tx1"/>
                </a:solidFill>
              </a:rPr>
              <a:t>Filter design and efficiency:</a:t>
            </a:r>
            <a:endParaRPr lang="en-US" dirty="0">
              <a:solidFill>
                <a:schemeClr val="tx1"/>
              </a:solidFill>
            </a:endParaRPr>
          </a:p>
          <a:p>
            <a:pPr>
              <a:defRPr/>
            </a:pPr>
            <a:r>
              <a:rPr lang="en-US" dirty="0">
                <a:solidFill>
                  <a:schemeClr val="tx1"/>
                </a:solidFill>
              </a:rPr>
              <a:t>In classified area, 0.3µ filtered supply air provided. Terminal HEPA filters are installed suitably in product processing area as per applicability.  The system consists of suitable pre-filtration prior to HEPA filtration.</a:t>
            </a:r>
          </a:p>
        </p:txBody>
      </p:sp>
      <p:sp>
        <p:nvSpPr>
          <p:cNvPr id="5" name="Date Placeholder 4"/>
          <p:cNvSpPr>
            <a:spLocks noGrp="1"/>
          </p:cNvSpPr>
          <p:nvPr>
            <p:ph type="dt" sz="half" idx="10"/>
          </p:nvPr>
        </p:nvSpPr>
        <p:spPr/>
        <p:txBody>
          <a:bodyPr/>
          <a:lstStyle/>
          <a:p>
            <a:fld id="{9FD0E3C4-87C2-41F4-BFDB-0D66E35D61C8}"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30793233"/>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0538" y="439615"/>
            <a:ext cx="8941777" cy="712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latin typeface="Verdana" panose="020B0604030504040204" pitchFamily="34" charset="0"/>
                <a:ea typeface="Verdana" panose="020B0604030504040204" pitchFamily="34" charset="0"/>
              </a:rPr>
              <a:t>HVAC SYSTEM</a:t>
            </a:r>
            <a:endParaRPr lang="en-IN" sz="3200" dirty="0">
              <a:latin typeface="Verdana" panose="020B0604030504040204" pitchFamily="34" charset="0"/>
              <a:ea typeface="Verdana" panose="020B0604030504040204" pitchFamily="34" charset="0"/>
            </a:endParaRPr>
          </a:p>
        </p:txBody>
      </p:sp>
      <p:sp>
        <p:nvSpPr>
          <p:cNvPr id="3" name="TextBox 2"/>
          <p:cNvSpPr txBox="1"/>
          <p:nvPr/>
        </p:nvSpPr>
        <p:spPr>
          <a:xfrm>
            <a:off x="2127739" y="1354015"/>
            <a:ext cx="8106508" cy="830997"/>
          </a:xfrm>
          <a:prstGeom prst="rect">
            <a:avLst/>
          </a:prstGeom>
          <a:noFill/>
        </p:spPr>
        <p:txBody>
          <a:bodyPr wrap="square" rtlCol="0">
            <a:spAutoFit/>
          </a:bodyPr>
          <a:lstStyle/>
          <a:p>
            <a:pPr algn="ctr"/>
            <a:r>
              <a:rPr lang="en-US" sz="2400" dirty="0" smtClean="0"/>
              <a:t>(AHU DESCRIPTION)</a:t>
            </a:r>
            <a:r>
              <a:rPr lang="en-US" sz="2400" dirty="0"/>
              <a:t/>
            </a:r>
            <a:br>
              <a:rPr lang="en-US" sz="2400" dirty="0"/>
            </a:br>
            <a:endParaRPr lang="en-IN" sz="2400"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4306" y="569301"/>
            <a:ext cx="826477" cy="452804"/>
          </a:xfrm>
          <a:prstGeom prst="rect">
            <a:avLst/>
          </a:prstGeom>
          <a:noFill/>
          <a:ln w="9525">
            <a:noFill/>
            <a:miter lim="800000"/>
            <a:headEnd/>
            <a:tailEnd/>
          </a:ln>
        </p:spPr>
      </p:pic>
      <p:sp>
        <p:nvSpPr>
          <p:cNvPr id="5" name="Rectangle 4"/>
          <p:cNvSpPr/>
          <p:nvPr/>
        </p:nvSpPr>
        <p:spPr>
          <a:xfrm>
            <a:off x="1670537" y="2329962"/>
            <a:ext cx="8941777" cy="4193930"/>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b="1" dirty="0">
                <a:solidFill>
                  <a:schemeClr val="tx1"/>
                </a:solidFill>
              </a:rPr>
              <a:t>Design Criteria		</a:t>
            </a:r>
            <a:r>
              <a:rPr lang="en-US" b="1" dirty="0" smtClean="0">
                <a:solidFill>
                  <a:schemeClr val="tx1"/>
                </a:solidFill>
              </a:rPr>
              <a:t>                       : </a:t>
            </a:r>
            <a:r>
              <a:rPr lang="en-US" b="1" dirty="0">
                <a:solidFill>
                  <a:schemeClr val="tx1"/>
                </a:solidFill>
              </a:rPr>
              <a:t>Manufacturing / Packing area                                   </a:t>
            </a:r>
            <a:endParaRPr lang="en-US" dirty="0">
              <a:solidFill>
                <a:schemeClr val="tx1"/>
              </a:solidFill>
            </a:endParaRPr>
          </a:p>
          <a:p>
            <a:pPr>
              <a:defRPr/>
            </a:pPr>
            <a:r>
              <a:rPr lang="en-US" dirty="0">
                <a:solidFill>
                  <a:schemeClr val="tx1"/>
                </a:solidFill>
              </a:rPr>
              <a:t>Specification of supply air	</a:t>
            </a:r>
            <a:r>
              <a:rPr lang="en-US" dirty="0" smtClean="0">
                <a:solidFill>
                  <a:schemeClr val="tx1"/>
                </a:solidFill>
              </a:rPr>
              <a:t>               : </a:t>
            </a:r>
            <a:r>
              <a:rPr lang="en-US" dirty="0">
                <a:solidFill>
                  <a:schemeClr val="tx1"/>
                </a:solidFill>
              </a:rPr>
              <a:t>Class 100,000 (ISO 14644-1 Class 8)                                                      </a:t>
            </a:r>
          </a:p>
          <a:p>
            <a:pPr>
              <a:defRPr/>
            </a:pPr>
            <a:r>
              <a:rPr lang="en-US" dirty="0">
                <a:solidFill>
                  <a:schemeClr val="tx1"/>
                </a:solidFill>
              </a:rPr>
              <a:t>Temperature		</a:t>
            </a:r>
            <a:r>
              <a:rPr lang="en-US" dirty="0" smtClean="0">
                <a:solidFill>
                  <a:schemeClr val="tx1"/>
                </a:solidFill>
              </a:rPr>
              <a:t>                               : </a:t>
            </a:r>
            <a:r>
              <a:rPr lang="en-US" dirty="0">
                <a:solidFill>
                  <a:schemeClr val="tx1"/>
                </a:solidFill>
              </a:rPr>
              <a:t>Controlled (</a:t>
            </a:r>
            <a:r>
              <a:rPr lang="en-US" dirty="0" smtClean="0">
                <a:solidFill>
                  <a:schemeClr val="tx1"/>
                </a:solidFill>
              </a:rPr>
              <a:t>25 </a:t>
            </a:r>
            <a:r>
              <a:rPr lang="en-US" dirty="0">
                <a:solidFill>
                  <a:schemeClr val="tx1"/>
                </a:solidFill>
              </a:rPr>
              <a:t>± 3 °C)</a:t>
            </a:r>
          </a:p>
          <a:p>
            <a:pPr>
              <a:defRPr/>
            </a:pPr>
            <a:r>
              <a:rPr lang="en-US" dirty="0">
                <a:solidFill>
                  <a:schemeClr val="tx1"/>
                </a:solidFill>
              </a:rPr>
              <a:t>Humidity			</a:t>
            </a:r>
            <a:r>
              <a:rPr lang="en-US" dirty="0" smtClean="0">
                <a:solidFill>
                  <a:schemeClr val="tx1"/>
                </a:solidFill>
              </a:rPr>
              <a:t>                       : </a:t>
            </a:r>
            <a:r>
              <a:rPr lang="en-US" dirty="0">
                <a:solidFill>
                  <a:schemeClr val="tx1"/>
                </a:solidFill>
              </a:rPr>
              <a:t>Controlled </a:t>
            </a:r>
            <a:r>
              <a:rPr lang="en-US" dirty="0" smtClean="0">
                <a:solidFill>
                  <a:schemeClr val="tx1"/>
                </a:solidFill>
              </a:rPr>
              <a:t>(50 </a:t>
            </a:r>
            <a:r>
              <a:rPr lang="en-US" dirty="0">
                <a:solidFill>
                  <a:schemeClr val="tx1"/>
                </a:solidFill>
              </a:rPr>
              <a:t>± 5%)                          </a:t>
            </a:r>
          </a:p>
          <a:p>
            <a:pPr>
              <a:defRPr/>
            </a:pPr>
            <a:r>
              <a:rPr lang="en-US" dirty="0">
                <a:solidFill>
                  <a:schemeClr val="tx1"/>
                </a:solidFill>
              </a:rPr>
              <a:t>Air change rate		</a:t>
            </a:r>
            <a:r>
              <a:rPr lang="en-US" dirty="0" smtClean="0">
                <a:solidFill>
                  <a:schemeClr val="tx1"/>
                </a:solidFill>
              </a:rPr>
              <a:t>                       : </a:t>
            </a:r>
            <a:r>
              <a:rPr lang="en-US" dirty="0">
                <a:solidFill>
                  <a:schemeClr val="tx1"/>
                </a:solidFill>
              </a:rPr>
              <a:t>Controlled, (NLT 20/Hr.)</a:t>
            </a:r>
          </a:p>
          <a:p>
            <a:pPr>
              <a:defRPr/>
            </a:pPr>
            <a:r>
              <a:rPr lang="en-US" dirty="0">
                <a:solidFill>
                  <a:schemeClr val="tx1"/>
                </a:solidFill>
              </a:rPr>
              <a:t>Re-circulation (%)		</a:t>
            </a:r>
            <a:r>
              <a:rPr lang="en-US" dirty="0" smtClean="0">
                <a:solidFill>
                  <a:schemeClr val="tx1"/>
                </a:solidFill>
              </a:rPr>
              <a:t>               : </a:t>
            </a:r>
            <a:r>
              <a:rPr lang="en-US" dirty="0">
                <a:solidFill>
                  <a:schemeClr val="tx1"/>
                </a:solidFill>
              </a:rPr>
              <a:t>About 10% fresh air in re-circulation </a:t>
            </a:r>
            <a:r>
              <a:rPr lang="en-US" dirty="0" smtClean="0">
                <a:solidFill>
                  <a:schemeClr val="tx1"/>
                </a:solidFill>
              </a:rPr>
              <a:t>type                                                                         </a:t>
            </a:r>
            <a:endParaRPr lang="en-US" dirty="0">
              <a:solidFill>
                <a:schemeClr val="tx1"/>
              </a:solidFill>
            </a:endParaRPr>
          </a:p>
          <a:p>
            <a:pPr>
              <a:defRPr/>
            </a:pPr>
            <a:r>
              <a:rPr lang="en-US" dirty="0">
                <a:solidFill>
                  <a:schemeClr val="tx1"/>
                </a:solidFill>
              </a:rPr>
              <a:t>                                              </a:t>
            </a:r>
          </a:p>
          <a:p>
            <a:pPr>
              <a:defRPr/>
            </a:pPr>
            <a:r>
              <a:rPr lang="en-US" b="1" dirty="0">
                <a:solidFill>
                  <a:schemeClr val="tx1"/>
                </a:solidFill>
              </a:rPr>
              <a:t>Filter design and efficiency:</a:t>
            </a:r>
            <a:endParaRPr lang="en-US" dirty="0">
              <a:solidFill>
                <a:schemeClr val="tx1"/>
              </a:solidFill>
            </a:endParaRPr>
          </a:p>
          <a:p>
            <a:pPr>
              <a:defRPr/>
            </a:pPr>
            <a:r>
              <a:rPr lang="en-US" dirty="0">
                <a:solidFill>
                  <a:schemeClr val="tx1"/>
                </a:solidFill>
              </a:rPr>
              <a:t>In classified area, 0.3µ filtered supply air provided. Terminal HEPA filters are installed suitably in product processing area as per applicability.  The system consists of suitable pre-filtration prior to HEPA filtration.</a:t>
            </a:r>
          </a:p>
        </p:txBody>
      </p:sp>
      <p:sp>
        <p:nvSpPr>
          <p:cNvPr id="6" name="Date Placeholder 5"/>
          <p:cNvSpPr>
            <a:spLocks noGrp="1"/>
          </p:cNvSpPr>
          <p:nvPr>
            <p:ph type="dt" sz="half" idx="10"/>
          </p:nvPr>
        </p:nvSpPr>
        <p:spPr/>
        <p:txBody>
          <a:bodyPr/>
          <a:lstStyle/>
          <a:p>
            <a:fld id="{09B94DDA-DB7C-4629-B624-22B487C95186}"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2112704033"/>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0538" y="439615"/>
            <a:ext cx="8941777" cy="712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latin typeface="Verdana" panose="020B0604030504040204" pitchFamily="34" charset="0"/>
                <a:ea typeface="Verdana" panose="020B0604030504040204" pitchFamily="34" charset="0"/>
              </a:rPr>
              <a:t>HVAC SYSTEM</a:t>
            </a:r>
            <a:endParaRPr lang="en-IN" sz="3200" dirty="0">
              <a:latin typeface="Verdana" panose="020B0604030504040204" pitchFamily="34" charset="0"/>
              <a:ea typeface="Verdana" panose="020B0604030504040204" pitchFamily="34" charset="0"/>
            </a:endParaRPr>
          </a:p>
        </p:txBody>
      </p:sp>
      <p:sp>
        <p:nvSpPr>
          <p:cNvPr id="3" name="TextBox 2"/>
          <p:cNvSpPr txBox="1"/>
          <p:nvPr/>
        </p:nvSpPr>
        <p:spPr>
          <a:xfrm>
            <a:off x="2127739" y="1354015"/>
            <a:ext cx="8106508" cy="830997"/>
          </a:xfrm>
          <a:prstGeom prst="rect">
            <a:avLst/>
          </a:prstGeom>
          <a:noFill/>
        </p:spPr>
        <p:txBody>
          <a:bodyPr wrap="square" rtlCol="0">
            <a:spAutoFit/>
          </a:bodyPr>
          <a:lstStyle/>
          <a:p>
            <a:pPr algn="ctr"/>
            <a:r>
              <a:rPr lang="en-US" sz="2400" dirty="0" smtClean="0"/>
              <a:t>(AHU DESCRIPTION)</a:t>
            </a:r>
            <a:r>
              <a:rPr lang="en-US" sz="2400" dirty="0"/>
              <a:t/>
            </a:r>
            <a:br>
              <a:rPr lang="en-US" sz="2400" dirty="0"/>
            </a:br>
            <a:endParaRPr lang="en-IN" sz="2400"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4306" y="569301"/>
            <a:ext cx="826477" cy="452804"/>
          </a:xfrm>
          <a:prstGeom prst="rect">
            <a:avLst/>
          </a:prstGeom>
          <a:noFill/>
          <a:ln w="9525">
            <a:noFill/>
            <a:miter lim="800000"/>
            <a:headEnd/>
            <a:tailEnd/>
          </a:ln>
        </p:spPr>
      </p:pic>
      <p:sp>
        <p:nvSpPr>
          <p:cNvPr id="5" name="Rectangle 4"/>
          <p:cNvSpPr/>
          <p:nvPr/>
        </p:nvSpPr>
        <p:spPr>
          <a:xfrm>
            <a:off x="1670538" y="2532888"/>
            <a:ext cx="8941777" cy="2843784"/>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defRPr/>
            </a:pPr>
            <a:r>
              <a:rPr lang="en-US" sz="2000" dirty="0">
                <a:solidFill>
                  <a:schemeClr val="tx1"/>
                </a:solidFill>
              </a:rPr>
              <a:t>In non-classified area, the supply air is filtered either of 10 &amp; 5 micron as per suitable area requirements. Pre filters (supply, return, dust extractor) shall be cleaned periodically and are changed if required. </a:t>
            </a:r>
            <a:endParaRPr lang="en-US" sz="2000" dirty="0" smtClean="0">
              <a:solidFill>
                <a:schemeClr val="tx1"/>
              </a:solidFill>
            </a:endParaRPr>
          </a:p>
          <a:p>
            <a:pPr>
              <a:defRPr/>
            </a:pPr>
            <a:endParaRPr lang="en-US" sz="2000" dirty="0">
              <a:solidFill>
                <a:schemeClr val="tx1"/>
              </a:solidFill>
            </a:endParaRPr>
          </a:p>
          <a:p>
            <a:pPr marL="285750" indent="-285750">
              <a:buFont typeface="Wingdings" panose="05000000000000000000" pitchFamily="2" charset="2"/>
              <a:buChar char="§"/>
              <a:defRPr/>
            </a:pPr>
            <a:r>
              <a:rPr lang="en-US" sz="2000" dirty="0">
                <a:solidFill>
                  <a:schemeClr val="tx1"/>
                </a:solidFill>
              </a:rPr>
              <a:t>The out side agency carries out HEPA filter integrity testing.</a:t>
            </a:r>
          </a:p>
          <a:p>
            <a:pPr>
              <a:defRPr/>
            </a:pPr>
            <a:endParaRPr lang="en-US" dirty="0">
              <a:solidFill>
                <a:schemeClr val="tx1"/>
              </a:solidFill>
            </a:endParaRPr>
          </a:p>
        </p:txBody>
      </p:sp>
      <p:sp>
        <p:nvSpPr>
          <p:cNvPr id="6" name="Date Placeholder 5"/>
          <p:cNvSpPr>
            <a:spLocks noGrp="1"/>
          </p:cNvSpPr>
          <p:nvPr>
            <p:ph type="dt" sz="half" idx="10"/>
          </p:nvPr>
        </p:nvSpPr>
        <p:spPr/>
        <p:txBody>
          <a:bodyPr/>
          <a:lstStyle/>
          <a:p>
            <a:fld id="{E2539971-3A3B-4EE8-9C33-F9D1F9945F32}"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307309976"/>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0538" y="439615"/>
            <a:ext cx="8941777" cy="712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3200" dirty="0">
                <a:solidFill>
                  <a:schemeClr val="bg1"/>
                </a:solidFill>
                <a:latin typeface="Verdana" panose="020B0604030504040204" pitchFamily="34" charset="0"/>
                <a:ea typeface="Verdana" panose="020B0604030504040204" pitchFamily="34" charset="0"/>
              </a:rPr>
              <a:t>SCHEMATIC DIAGRAM OF AHU</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4306" y="569301"/>
            <a:ext cx="826477" cy="452804"/>
          </a:xfrm>
          <a:prstGeom prst="rect">
            <a:avLst/>
          </a:prstGeom>
          <a:noFill/>
          <a:ln w="9525">
            <a:noFill/>
            <a:miter lim="800000"/>
            <a:headEnd/>
            <a:tailEnd/>
          </a:ln>
        </p:spPr>
      </p:pic>
      <p:grpSp>
        <p:nvGrpSpPr>
          <p:cNvPr id="4" name="Group 9"/>
          <p:cNvGrpSpPr>
            <a:grpSpLocks/>
          </p:cNvGrpSpPr>
          <p:nvPr/>
        </p:nvGrpSpPr>
        <p:grpSpPr bwMode="auto">
          <a:xfrm>
            <a:off x="1874226" y="1468316"/>
            <a:ext cx="8534400" cy="5105400"/>
            <a:chOff x="304800" y="1143000"/>
            <a:chExt cx="8534400" cy="5105400"/>
          </a:xfrm>
        </p:grpSpPr>
        <p:pic>
          <p:nvPicPr>
            <p:cNvPr id="5" name="Picture 4" descr="Scan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143000"/>
              <a:ext cx="8534400" cy="5105400"/>
            </a:xfrm>
            <a:prstGeom prst="rect">
              <a:avLst/>
            </a:prstGeom>
            <a:noFill/>
            <a:ln w="9525">
              <a:solidFill>
                <a:schemeClr val="bg1">
                  <a:lumMod val="75000"/>
                </a:schemeClr>
              </a:solidFill>
              <a:miter lim="800000"/>
              <a:headEnd/>
              <a:tailEnd/>
            </a:ln>
          </p:spPr>
        </p:pic>
        <p:sp>
          <p:nvSpPr>
            <p:cNvPr id="6" name="Rectangle 5"/>
            <p:cNvSpPr/>
            <p:nvPr/>
          </p:nvSpPr>
          <p:spPr>
            <a:xfrm>
              <a:off x="4953000" y="5029200"/>
              <a:ext cx="533400" cy="2286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Times New Roman" pitchFamily="18" charset="0"/>
                  <a:cs typeface="Times New Roman" pitchFamily="18" charset="0"/>
                </a:rPr>
                <a:t>10 </a:t>
              </a:r>
              <a:r>
                <a:rPr lang="en-US" sz="1100" b="1" dirty="0">
                  <a:solidFill>
                    <a:schemeClr val="tx1"/>
                  </a:solidFill>
                  <a:latin typeface="Times New Roman" pitchFamily="18" charset="0"/>
                  <a:cs typeface="Times New Roman" pitchFamily="18" charset="0"/>
                  <a:sym typeface="Symbol"/>
                </a:rPr>
                <a:t></a:t>
              </a:r>
              <a:endParaRPr lang="en-US" sz="1100" b="1" dirty="0">
                <a:solidFill>
                  <a:schemeClr val="tx1"/>
                </a:solidFill>
                <a:latin typeface="Times New Roman" pitchFamily="18" charset="0"/>
                <a:cs typeface="Times New Roman" pitchFamily="18" charset="0"/>
              </a:endParaRPr>
            </a:p>
          </p:txBody>
        </p:sp>
        <p:sp>
          <p:nvSpPr>
            <p:cNvPr id="7" name="Rectangle 6"/>
            <p:cNvSpPr/>
            <p:nvPr/>
          </p:nvSpPr>
          <p:spPr>
            <a:xfrm>
              <a:off x="5562600" y="3352800"/>
              <a:ext cx="533400" cy="2286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Times New Roman" pitchFamily="18" charset="0"/>
                  <a:cs typeface="Times New Roman" pitchFamily="18" charset="0"/>
                </a:rPr>
                <a:t>5 </a:t>
              </a:r>
              <a:r>
                <a:rPr lang="en-US" sz="1100" b="1" dirty="0">
                  <a:solidFill>
                    <a:schemeClr val="tx1"/>
                  </a:solidFill>
                  <a:latin typeface="Times New Roman" pitchFamily="18" charset="0"/>
                  <a:cs typeface="Times New Roman" pitchFamily="18" charset="0"/>
                  <a:sym typeface="Symbol"/>
                </a:rPr>
                <a:t></a:t>
              </a:r>
              <a:endParaRPr lang="en-US" sz="1100" b="1" dirty="0">
                <a:solidFill>
                  <a:schemeClr val="tx1"/>
                </a:solidFill>
                <a:latin typeface="Times New Roman" pitchFamily="18" charset="0"/>
                <a:cs typeface="Times New Roman" pitchFamily="18" charset="0"/>
              </a:endParaRPr>
            </a:p>
          </p:txBody>
        </p:sp>
        <p:sp>
          <p:nvSpPr>
            <p:cNvPr id="8" name="Rectangle 7"/>
            <p:cNvSpPr/>
            <p:nvPr/>
          </p:nvSpPr>
          <p:spPr>
            <a:xfrm>
              <a:off x="4038600" y="4343400"/>
              <a:ext cx="533400" cy="2286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Times New Roman" pitchFamily="18" charset="0"/>
                  <a:cs typeface="Times New Roman" pitchFamily="18" charset="0"/>
                </a:rPr>
                <a:t>0.3 </a:t>
              </a:r>
              <a:r>
                <a:rPr lang="en-US" sz="1100" b="1" dirty="0">
                  <a:solidFill>
                    <a:schemeClr val="tx1"/>
                  </a:solidFill>
                  <a:latin typeface="Times New Roman" pitchFamily="18" charset="0"/>
                  <a:cs typeface="Times New Roman" pitchFamily="18" charset="0"/>
                  <a:sym typeface="Symbol"/>
                </a:rPr>
                <a:t></a:t>
              </a:r>
              <a:endParaRPr lang="en-US" sz="1100" b="1" dirty="0">
                <a:solidFill>
                  <a:schemeClr val="tx1"/>
                </a:solidFill>
                <a:latin typeface="Times New Roman" pitchFamily="18" charset="0"/>
                <a:cs typeface="Times New Roman" pitchFamily="18" charset="0"/>
              </a:endParaRPr>
            </a:p>
          </p:txBody>
        </p:sp>
        <p:sp>
          <p:nvSpPr>
            <p:cNvPr id="9" name="Rectangle 8"/>
            <p:cNvSpPr/>
            <p:nvPr/>
          </p:nvSpPr>
          <p:spPr>
            <a:xfrm>
              <a:off x="6934200" y="2438400"/>
              <a:ext cx="533400" cy="2286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Times New Roman" pitchFamily="18" charset="0"/>
                  <a:cs typeface="Times New Roman" pitchFamily="18" charset="0"/>
                </a:rPr>
                <a:t>10 </a:t>
              </a:r>
              <a:r>
                <a:rPr lang="en-US" sz="1100" b="1" dirty="0">
                  <a:solidFill>
                    <a:schemeClr val="tx1"/>
                  </a:solidFill>
                  <a:latin typeface="Times New Roman" pitchFamily="18" charset="0"/>
                  <a:cs typeface="Times New Roman" pitchFamily="18" charset="0"/>
                  <a:sym typeface="Symbol"/>
                </a:rPr>
                <a:t></a:t>
              </a:r>
              <a:endParaRPr lang="en-US" sz="1100" b="1" dirty="0">
                <a:solidFill>
                  <a:schemeClr val="tx1"/>
                </a:solidFill>
                <a:latin typeface="Times New Roman" pitchFamily="18" charset="0"/>
                <a:cs typeface="Times New Roman" pitchFamily="18" charset="0"/>
              </a:endParaRPr>
            </a:p>
          </p:txBody>
        </p:sp>
      </p:grpSp>
      <p:sp>
        <p:nvSpPr>
          <p:cNvPr id="10" name="Date Placeholder 9"/>
          <p:cNvSpPr>
            <a:spLocks noGrp="1"/>
          </p:cNvSpPr>
          <p:nvPr>
            <p:ph type="dt" sz="half" idx="10"/>
          </p:nvPr>
        </p:nvSpPr>
        <p:spPr/>
        <p:txBody>
          <a:bodyPr/>
          <a:lstStyle/>
          <a:p>
            <a:fld id="{18B0D4DF-EEDC-4380-9370-E9FAC07A7D8B}" type="datetime1">
              <a:rPr lang="en-US" smtClean="0"/>
              <a:t>12/1/2023</a:t>
            </a:fld>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300477032"/>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0538" y="439615"/>
            <a:ext cx="8941777" cy="712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3200" dirty="0">
                <a:solidFill>
                  <a:schemeClr val="bg1"/>
                </a:solidFill>
                <a:latin typeface="Verdana" panose="020B0604030504040204" pitchFamily="34" charset="0"/>
                <a:ea typeface="Verdana" panose="020B0604030504040204" pitchFamily="34" charset="0"/>
              </a:rPr>
              <a:t>SCHEMATIC DIAGRAM OF </a:t>
            </a:r>
            <a:r>
              <a:rPr kumimoji="1" lang="en-US" sz="3200" dirty="0" smtClean="0">
                <a:solidFill>
                  <a:schemeClr val="bg1"/>
                </a:solidFill>
                <a:latin typeface="Verdana" panose="020B0604030504040204" pitchFamily="34" charset="0"/>
                <a:ea typeface="Verdana" panose="020B0604030504040204" pitchFamily="34" charset="0"/>
              </a:rPr>
              <a:t>DHU</a:t>
            </a:r>
            <a:endParaRPr kumimoji="1" lang="en-US" sz="3200" dirty="0">
              <a:solidFill>
                <a:schemeClr val="bg1"/>
              </a:solidFill>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4306" y="569301"/>
            <a:ext cx="826477" cy="452804"/>
          </a:xfrm>
          <a:prstGeom prst="rect">
            <a:avLst/>
          </a:prstGeom>
          <a:noFill/>
          <a:ln w="9525">
            <a:noFill/>
            <a:miter lim="800000"/>
            <a:headEnd/>
            <a:tailEnd/>
          </a:ln>
        </p:spPr>
      </p:pic>
      <p:grpSp>
        <p:nvGrpSpPr>
          <p:cNvPr id="4" name="Group 9"/>
          <p:cNvGrpSpPr>
            <a:grpSpLocks/>
          </p:cNvGrpSpPr>
          <p:nvPr/>
        </p:nvGrpSpPr>
        <p:grpSpPr bwMode="auto">
          <a:xfrm>
            <a:off x="1754065" y="1450731"/>
            <a:ext cx="8572500" cy="5263660"/>
            <a:chOff x="285750" y="990600"/>
            <a:chExt cx="8572500" cy="556260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5750" y="990600"/>
              <a:ext cx="8572500" cy="5562600"/>
            </a:xfrm>
            <a:prstGeom prst="rect">
              <a:avLst/>
            </a:prstGeom>
            <a:noFill/>
            <a:ln w="9525">
              <a:noFill/>
              <a:miter lim="800000"/>
              <a:headEnd/>
              <a:tailEnd/>
            </a:ln>
          </p:spPr>
        </p:pic>
        <p:sp>
          <p:nvSpPr>
            <p:cNvPr id="6" name="Rectangle 5"/>
            <p:cNvSpPr/>
            <p:nvPr/>
          </p:nvSpPr>
          <p:spPr>
            <a:xfrm>
              <a:off x="4876800" y="5867400"/>
              <a:ext cx="533400" cy="2286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Times New Roman" pitchFamily="18" charset="0"/>
                  <a:cs typeface="Times New Roman" pitchFamily="18" charset="0"/>
                </a:rPr>
                <a:t>10 </a:t>
              </a:r>
              <a:r>
                <a:rPr lang="en-US" sz="1100" b="1" dirty="0">
                  <a:solidFill>
                    <a:schemeClr val="tx1"/>
                  </a:solidFill>
                  <a:latin typeface="Times New Roman" pitchFamily="18" charset="0"/>
                  <a:cs typeface="Times New Roman" pitchFamily="18" charset="0"/>
                  <a:sym typeface="Symbol"/>
                </a:rPr>
                <a:t></a:t>
              </a:r>
              <a:endParaRPr lang="en-US" sz="1100" b="1" dirty="0">
                <a:solidFill>
                  <a:schemeClr val="tx1"/>
                </a:solidFill>
                <a:latin typeface="Times New Roman" pitchFamily="18" charset="0"/>
                <a:cs typeface="Times New Roman" pitchFamily="18" charset="0"/>
              </a:endParaRPr>
            </a:p>
          </p:txBody>
        </p:sp>
        <p:sp>
          <p:nvSpPr>
            <p:cNvPr id="7" name="Rectangle 6"/>
            <p:cNvSpPr/>
            <p:nvPr/>
          </p:nvSpPr>
          <p:spPr>
            <a:xfrm>
              <a:off x="4038600" y="5105400"/>
              <a:ext cx="533400" cy="2286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Times New Roman" pitchFamily="18" charset="0"/>
                  <a:cs typeface="Times New Roman" pitchFamily="18" charset="0"/>
                </a:rPr>
                <a:t>0.3 </a:t>
              </a:r>
              <a:r>
                <a:rPr lang="en-US" sz="1100" b="1" dirty="0">
                  <a:solidFill>
                    <a:schemeClr val="tx1"/>
                  </a:solidFill>
                  <a:latin typeface="Times New Roman" pitchFamily="18" charset="0"/>
                  <a:cs typeface="Times New Roman" pitchFamily="18" charset="0"/>
                  <a:sym typeface="Symbol"/>
                </a:rPr>
                <a:t></a:t>
              </a:r>
              <a:endParaRPr lang="en-US" sz="1100" b="1" dirty="0">
                <a:solidFill>
                  <a:schemeClr val="tx1"/>
                </a:solidFill>
                <a:latin typeface="Times New Roman" pitchFamily="18" charset="0"/>
                <a:cs typeface="Times New Roman" pitchFamily="18" charset="0"/>
              </a:endParaRPr>
            </a:p>
          </p:txBody>
        </p:sp>
        <p:sp>
          <p:nvSpPr>
            <p:cNvPr id="8" name="Rectangle 7"/>
            <p:cNvSpPr/>
            <p:nvPr/>
          </p:nvSpPr>
          <p:spPr>
            <a:xfrm>
              <a:off x="6934200" y="3048000"/>
              <a:ext cx="533400" cy="2286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Times New Roman" pitchFamily="18" charset="0"/>
                  <a:cs typeface="Times New Roman" pitchFamily="18" charset="0"/>
                </a:rPr>
                <a:t>10 </a:t>
              </a:r>
              <a:r>
                <a:rPr lang="en-US" sz="1100" b="1" dirty="0">
                  <a:solidFill>
                    <a:schemeClr val="tx1"/>
                  </a:solidFill>
                  <a:latin typeface="Times New Roman" pitchFamily="18" charset="0"/>
                  <a:cs typeface="Times New Roman" pitchFamily="18" charset="0"/>
                  <a:sym typeface="Symbol"/>
                </a:rPr>
                <a:t></a:t>
              </a:r>
              <a:endParaRPr lang="en-US" sz="1100" b="1" dirty="0">
                <a:solidFill>
                  <a:schemeClr val="tx1"/>
                </a:solidFill>
                <a:latin typeface="Times New Roman" pitchFamily="18" charset="0"/>
                <a:cs typeface="Times New Roman" pitchFamily="18" charset="0"/>
              </a:endParaRPr>
            </a:p>
          </p:txBody>
        </p:sp>
        <p:sp>
          <p:nvSpPr>
            <p:cNvPr id="9" name="Rectangle 8"/>
            <p:cNvSpPr/>
            <p:nvPr/>
          </p:nvSpPr>
          <p:spPr>
            <a:xfrm>
              <a:off x="5562600" y="4038600"/>
              <a:ext cx="533400" cy="2286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Times New Roman" pitchFamily="18" charset="0"/>
                  <a:cs typeface="Times New Roman" pitchFamily="18" charset="0"/>
                </a:rPr>
                <a:t>5 </a:t>
              </a:r>
              <a:r>
                <a:rPr lang="en-US" sz="1100" b="1" dirty="0">
                  <a:solidFill>
                    <a:schemeClr val="tx1"/>
                  </a:solidFill>
                  <a:latin typeface="Times New Roman" pitchFamily="18" charset="0"/>
                  <a:cs typeface="Times New Roman" pitchFamily="18" charset="0"/>
                  <a:sym typeface="Symbol"/>
                </a:rPr>
                <a:t></a:t>
              </a:r>
              <a:endParaRPr lang="en-US" sz="1100" b="1" dirty="0">
                <a:solidFill>
                  <a:schemeClr val="tx1"/>
                </a:solidFill>
                <a:latin typeface="Times New Roman" pitchFamily="18" charset="0"/>
                <a:cs typeface="Times New Roman" pitchFamily="18" charset="0"/>
              </a:endParaRPr>
            </a:p>
          </p:txBody>
        </p:sp>
        <p:sp>
          <p:nvSpPr>
            <p:cNvPr id="10" name="Rectangle 9"/>
            <p:cNvSpPr/>
            <p:nvPr/>
          </p:nvSpPr>
          <p:spPr>
            <a:xfrm>
              <a:off x="2971800" y="3352800"/>
              <a:ext cx="457200" cy="2286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Times New Roman" pitchFamily="18" charset="0"/>
                  <a:cs typeface="Times New Roman" pitchFamily="18" charset="0"/>
                </a:rPr>
                <a:t>3 </a:t>
              </a:r>
              <a:r>
                <a:rPr lang="en-US" sz="1100" b="1" dirty="0">
                  <a:solidFill>
                    <a:schemeClr val="tx1"/>
                  </a:solidFill>
                  <a:latin typeface="Times New Roman" pitchFamily="18" charset="0"/>
                  <a:cs typeface="Times New Roman" pitchFamily="18" charset="0"/>
                  <a:sym typeface="Symbol"/>
                </a:rPr>
                <a:t></a:t>
              </a:r>
              <a:endParaRPr lang="en-US" sz="1100" b="1" dirty="0">
                <a:solidFill>
                  <a:schemeClr val="tx1"/>
                </a:solidFill>
                <a:latin typeface="Times New Roman" pitchFamily="18" charset="0"/>
                <a:cs typeface="Times New Roman" pitchFamily="18" charset="0"/>
              </a:endParaRPr>
            </a:p>
          </p:txBody>
        </p:sp>
      </p:grpSp>
      <p:sp>
        <p:nvSpPr>
          <p:cNvPr id="11" name="Date Placeholder 10"/>
          <p:cNvSpPr>
            <a:spLocks noGrp="1"/>
          </p:cNvSpPr>
          <p:nvPr>
            <p:ph type="dt" sz="half" idx="10"/>
          </p:nvPr>
        </p:nvSpPr>
        <p:spPr/>
        <p:txBody>
          <a:bodyPr/>
          <a:lstStyle/>
          <a:p>
            <a:fld id="{A9C0982D-B4B2-4D23-9BB8-FF20A38FDA00}" type="datetime1">
              <a:rPr lang="en-US" smtClean="0"/>
              <a:t>12/1/2023</a:t>
            </a:fld>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453508705"/>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a:solidFill>
                  <a:schemeClr val="bg1"/>
                </a:solidFill>
                <a:latin typeface="Verdana" panose="020B0604030504040204" pitchFamily="34" charset="0"/>
                <a:ea typeface="Verdana" panose="020B0604030504040204" pitchFamily="34" charset="0"/>
              </a:rPr>
              <a:t>WASTE DISPOSAL </a:t>
            </a:r>
            <a:r>
              <a:rPr kumimoji="1" lang="en-US" b="1" dirty="0">
                <a:solidFill>
                  <a:srgbClr val="000099"/>
                </a:solidFill>
                <a:latin typeface="Times New Roman" pitchFamily="18" charset="0"/>
              </a:rPr>
              <a:t/>
            </a:r>
            <a:br>
              <a:rPr kumimoji="1" lang="en-US" b="1" dirty="0">
                <a:solidFill>
                  <a:srgbClr val="000099"/>
                </a:solidFill>
                <a:latin typeface="Times New Roman" pitchFamily="18" charset="0"/>
              </a:rPr>
            </a:br>
            <a:endParaRPr lang="en-IN" dirty="0"/>
          </a:p>
        </p:txBody>
      </p:sp>
      <p:sp>
        <p:nvSpPr>
          <p:cNvPr id="3" name="Content Placeholder 2"/>
          <p:cNvSpPr>
            <a:spLocks noGrp="1"/>
          </p:cNvSpPr>
          <p:nvPr>
            <p:ph idx="1"/>
          </p:nvPr>
        </p:nvSpPr>
        <p:spPr/>
        <p:txBody>
          <a:bodyPr/>
          <a:lstStyle/>
          <a:p>
            <a:pPr>
              <a:buClr>
                <a:srgbClr val="CC3300"/>
              </a:buClr>
              <a:defRPr/>
            </a:pPr>
            <a:r>
              <a:rPr kumimoji="1" lang="en-US" sz="2400" dirty="0"/>
              <a:t>Effluent treatment plant (ETP)</a:t>
            </a:r>
          </a:p>
          <a:p>
            <a:pPr marL="514350" indent="-514350">
              <a:buClr>
                <a:srgbClr val="CC3300"/>
              </a:buClr>
              <a:buFont typeface="+mj-lt"/>
              <a:buAutoNum type="arabicPeriod"/>
              <a:defRPr/>
            </a:pPr>
            <a:endParaRPr kumimoji="1" lang="en-US" sz="2400" dirty="0"/>
          </a:p>
          <a:p>
            <a:r>
              <a:rPr kumimoji="1" lang="en-US" sz="2400" dirty="0"/>
              <a:t>ETP sludge – Handover to </a:t>
            </a:r>
            <a:r>
              <a:rPr kumimoji="1" lang="en-US" sz="2400" dirty="0" err="1"/>
              <a:t>Shivalik</a:t>
            </a:r>
            <a:r>
              <a:rPr kumimoji="1" lang="en-US" sz="2400" dirty="0"/>
              <a:t> solid waste management.</a:t>
            </a:r>
          </a:p>
          <a:p>
            <a:endParaRPr lang="en-IN"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5322" y="1712301"/>
            <a:ext cx="826477" cy="452804"/>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81A3B55A-9548-43DD-949C-74C490CF6CC7}"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1313738731"/>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a:solidFill>
                  <a:schemeClr val="bg1"/>
                </a:solidFill>
                <a:latin typeface="Verdana" panose="020B0604030504040204" pitchFamily="34" charset="0"/>
                <a:ea typeface="Verdana" panose="020B0604030504040204" pitchFamily="34" charset="0"/>
              </a:rPr>
              <a:t>Quality </a:t>
            </a:r>
            <a:r>
              <a:rPr kumimoji="1" lang="en-US" dirty="0" smtClean="0">
                <a:solidFill>
                  <a:schemeClr val="bg1"/>
                </a:solidFill>
                <a:latin typeface="Verdana" panose="020B0604030504040204" pitchFamily="34" charset="0"/>
                <a:ea typeface="Verdana" panose="020B0604030504040204" pitchFamily="34" charset="0"/>
              </a:rPr>
              <a:t>Assurance </a:t>
            </a:r>
            <a:r>
              <a:rPr kumimoji="1" lang="en-US" dirty="0">
                <a:solidFill>
                  <a:schemeClr val="bg1"/>
                </a:solidFill>
                <a:latin typeface="Verdana" panose="020B0604030504040204" pitchFamily="34" charset="0"/>
                <a:ea typeface="Verdana" panose="020B0604030504040204" pitchFamily="34" charset="0"/>
              </a:rPr>
              <a:t>&amp;</a:t>
            </a:r>
            <a:endParaRPr lang="en-IN" dirty="0">
              <a:solidFill>
                <a:schemeClr val="bg1"/>
              </a:solidFill>
              <a:latin typeface="Verdana" panose="020B0604030504040204" pitchFamily="34" charset="0"/>
              <a:ea typeface="Verdana" panose="020B0604030504040204" pitchFamily="34" charset="0"/>
            </a:endParaRPr>
          </a:p>
        </p:txBody>
      </p:sp>
      <p:sp>
        <p:nvSpPr>
          <p:cNvPr id="3" name="Text Placeholder 2"/>
          <p:cNvSpPr>
            <a:spLocks noGrp="1"/>
          </p:cNvSpPr>
          <p:nvPr>
            <p:ph type="body" idx="1"/>
          </p:nvPr>
        </p:nvSpPr>
        <p:spPr/>
        <p:txBody>
          <a:bodyPr>
            <a:normAutofit/>
          </a:bodyPr>
          <a:lstStyle/>
          <a:p>
            <a:r>
              <a:rPr kumimoji="1" lang="en-US" sz="4400" dirty="0" smtClean="0">
                <a:solidFill>
                  <a:schemeClr val="bg1"/>
                </a:solidFill>
                <a:latin typeface="Verdana" panose="020B0604030504040204" pitchFamily="34" charset="0"/>
                <a:ea typeface="Verdana" panose="020B0604030504040204" pitchFamily="34" charset="0"/>
              </a:rPr>
              <a:t>Quality </a:t>
            </a:r>
            <a:r>
              <a:rPr kumimoji="1" lang="en-US" sz="4400" dirty="0">
                <a:solidFill>
                  <a:schemeClr val="bg1"/>
                </a:solidFill>
                <a:latin typeface="Verdana" panose="020B0604030504040204" pitchFamily="34" charset="0"/>
                <a:ea typeface="Verdana" panose="020B0604030504040204" pitchFamily="34" charset="0"/>
              </a:rPr>
              <a:t>Control</a:t>
            </a:r>
          </a:p>
          <a:p>
            <a:endParaRPr lang="en-IN" sz="4400" dirty="0">
              <a:solidFill>
                <a:schemeClr val="bg1"/>
              </a:solidFill>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0168" y="1290270"/>
            <a:ext cx="826477" cy="452804"/>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A8BA0209-2041-48D9-9F69-DC1F4D02A7AD}"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817185055"/>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sz="3600" dirty="0">
                <a:solidFill>
                  <a:schemeClr val="bg1"/>
                </a:solidFill>
                <a:latin typeface="Verdana" panose="020B0604030504040204" pitchFamily="34" charset="0"/>
                <a:ea typeface="Verdana" panose="020B0604030504040204" pitchFamily="34" charset="0"/>
              </a:rPr>
              <a:t>QUALITY MANAGEMENT SYSTEM</a:t>
            </a:r>
            <a:r>
              <a:rPr kumimoji="1" lang="en-US" b="1" dirty="0">
                <a:solidFill>
                  <a:srgbClr val="000099"/>
                </a:solidFill>
                <a:latin typeface="Times New Roman" pitchFamily="18" charset="0"/>
              </a:rPr>
              <a:t/>
            </a:r>
            <a:br>
              <a:rPr kumimoji="1" lang="en-US" b="1" dirty="0">
                <a:solidFill>
                  <a:srgbClr val="000099"/>
                </a:solidFill>
                <a:latin typeface="Times New Roman" pitchFamily="18" charset="0"/>
              </a:rPr>
            </a:br>
            <a:endParaRPr lang="en-IN" dirty="0"/>
          </a:p>
        </p:txBody>
      </p:sp>
      <p:sp>
        <p:nvSpPr>
          <p:cNvPr id="3" name="Content Placeholder 2"/>
          <p:cNvSpPr>
            <a:spLocks noGrp="1"/>
          </p:cNvSpPr>
          <p:nvPr>
            <p:ph sz="half" idx="1"/>
          </p:nvPr>
        </p:nvSpPr>
        <p:spPr/>
        <p:txBody>
          <a:bodyPr>
            <a:normAutofit/>
          </a:bodyPr>
          <a:lstStyle/>
          <a:p>
            <a:pPr algn="just">
              <a:spcBef>
                <a:spcPct val="20000"/>
              </a:spcBef>
              <a:buClr>
                <a:srgbClr val="CC3300"/>
              </a:buClr>
            </a:pPr>
            <a:r>
              <a:rPr kumimoji="1" lang="en-US" sz="2000" dirty="0"/>
              <a:t>Plant is equipped with Quality Management System which consist of Quality Assurance &amp; Quality Control Department.</a:t>
            </a:r>
          </a:p>
        </p:txBody>
      </p:sp>
      <p:sp>
        <p:nvSpPr>
          <p:cNvPr id="4" name="Content Placeholder 3"/>
          <p:cNvSpPr>
            <a:spLocks noGrp="1"/>
          </p:cNvSpPr>
          <p:nvPr>
            <p:ph sz="half" idx="2"/>
          </p:nvPr>
        </p:nvSpPr>
        <p:spPr/>
        <p:txBody>
          <a:bodyPr>
            <a:normAutofit/>
          </a:bodyPr>
          <a:lstStyle/>
          <a:p>
            <a:r>
              <a:rPr kumimoji="1" lang="en-US" sz="2000" dirty="0"/>
              <a:t>The Quality Assurance Department is independent from Manufacturing.</a:t>
            </a:r>
          </a:p>
          <a:p>
            <a:pPr marL="0" indent="0">
              <a:buNone/>
            </a:pPr>
            <a:endParaRPr lang="en-IN" sz="2000" dirty="0"/>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92568" y="1694716"/>
            <a:ext cx="826477" cy="476984"/>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AA6F2907-9E24-43C3-898A-C841AEF9AB22}"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460356279"/>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023" y="316523"/>
            <a:ext cx="10330962" cy="677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3200" dirty="0">
                <a:solidFill>
                  <a:schemeClr val="bg1"/>
                </a:solidFill>
                <a:latin typeface="Verdana" panose="020B0604030504040204" pitchFamily="34" charset="0"/>
                <a:ea typeface="Verdana" panose="020B0604030504040204" pitchFamily="34" charset="0"/>
              </a:rPr>
              <a:t>QUALITY MANAGEMENT SYSTEM</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9037" y="416535"/>
            <a:ext cx="826477" cy="476984"/>
          </a:xfrm>
          <a:prstGeom prst="rect">
            <a:avLst/>
          </a:prstGeom>
          <a:noFill/>
          <a:ln w="9525">
            <a:noFill/>
            <a:miter lim="800000"/>
            <a:headEnd/>
            <a:tailEnd/>
          </a:ln>
        </p:spPr>
      </p:pic>
      <p:sp>
        <p:nvSpPr>
          <p:cNvPr id="4" name="TextBox 3"/>
          <p:cNvSpPr txBox="1"/>
          <p:nvPr/>
        </p:nvSpPr>
        <p:spPr>
          <a:xfrm>
            <a:off x="2250831" y="1151792"/>
            <a:ext cx="7517424" cy="400110"/>
          </a:xfrm>
          <a:prstGeom prst="rect">
            <a:avLst/>
          </a:prstGeom>
          <a:noFill/>
        </p:spPr>
        <p:txBody>
          <a:bodyPr wrap="square" rtlCol="0">
            <a:spAutoFit/>
          </a:bodyPr>
          <a:lstStyle/>
          <a:p>
            <a:r>
              <a:rPr lang="en-US" b="1" dirty="0" smtClean="0">
                <a:solidFill>
                  <a:srgbClr val="FF0000"/>
                </a:solidFill>
                <a:latin typeface="Times New Roman" pitchFamily="18" charset="0"/>
              </a:rPr>
              <a:t>         </a:t>
            </a:r>
            <a:r>
              <a:rPr lang="en-US" sz="2000" dirty="0" smtClean="0">
                <a:solidFill>
                  <a:srgbClr val="FF0000"/>
                </a:solidFill>
                <a:latin typeface="Verdana" panose="020B0604030504040204" pitchFamily="34" charset="0"/>
                <a:ea typeface="Verdana" panose="020B0604030504040204" pitchFamily="34" charset="0"/>
              </a:rPr>
              <a:t>FUNCTIONS </a:t>
            </a:r>
            <a:r>
              <a:rPr lang="en-US" sz="2000" dirty="0">
                <a:solidFill>
                  <a:srgbClr val="FF0000"/>
                </a:solidFill>
                <a:latin typeface="Verdana" panose="020B0604030504040204" pitchFamily="34" charset="0"/>
                <a:ea typeface="Verdana" panose="020B0604030504040204" pitchFamily="34" charset="0"/>
              </a:rPr>
              <a:t>OF QUALITY ASSURANCE DEPARTMENT</a:t>
            </a:r>
            <a:endParaRPr lang="en-IN" dirty="0">
              <a:latin typeface="Verdana" panose="020B0604030504040204" pitchFamily="34" charset="0"/>
              <a:ea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38988943"/>
              </p:ext>
            </p:extLst>
          </p:nvPr>
        </p:nvGraphicFramePr>
        <p:xfrm>
          <a:off x="888023" y="1776044"/>
          <a:ext cx="10330962" cy="4825836"/>
        </p:xfrm>
        <a:graphic>
          <a:graphicData uri="http://schemas.openxmlformats.org/drawingml/2006/table">
            <a:tbl>
              <a:tblPr firstRow="1" bandRow="1">
                <a:tableStyleId>{5C22544A-7EE6-4342-B048-85BDC9FD1C3A}</a:tableStyleId>
              </a:tblPr>
              <a:tblGrid>
                <a:gridCol w="10330962">
                  <a:extLst>
                    <a:ext uri="{9D8B030D-6E8A-4147-A177-3AD203B41FA5}">
                      <a16:colId xmlns:a16="http://schemas.microsoft.com/office/drawing/2014/main" val="2328351028"/>
                    </a:ext>
                  </a:extLst>
                </a:gridCol>
              </a:tblGrid>
              <a:tr h="749259">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dirty="0" smtClean="0">
                          <a:solidFill>
                            <a:schemeClr val="tx1"/>
                          </a:solidFill>
                          <a:latin typeface="+mn-lt"/>
                          <a:cs typeface="Times New Roman" pitchFamily="18" charset="0"/>
                        </a:rPr>
                        <a:t>Approval of raw material, finished product packaging material specification and test procedures.</a:t>
                      </a:r>
                    </a:p>
                    <a:p>
                      <a:pPr marL="0" indent="0">
                        <a:buFont typeface="Wingdings" panose="05000000000000000000" pitchFamily="2" charset="2"/>
                        <a:buNone/>
                      </a:pPr>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1026288298"/>
                  </a:ext>
                </a:extLst>
              </a:tr>
              <a:tr h="745435">
                <a:tc>
                  <a:txBody>
                    <a:bodyPr/>
                    <a:lstStyle/>
                    <a:p>
                      <a:pPr marL="285750" indent="-285750" algn="just">
                        <a:buFont typeface="Wingdings" panose="05000000000000000000" pitchFamily="2" charset="2"/>
                        <a:buChar char="§"/>
                        <a:defRPr/>
                      </a:pPr>
                      <a:r>
                        <a:rPr lang="en-US" sz="1800" b="0" dirty="0" smtClean="0">
                          <a:solidFill>
                            <a:schemeClr val="tx1"/>
                          </a:solidFill>
                          <a:latin typeface="+mn-lt"/>
                          <a:cs typeface="Times New Roman" pitchFamily="18" charset="0"/>
                        </a:rPr>
                        <a:t> Establish, implement and ensure appropriate cGMP standards and practices at all stages of  Manufacturing and activity related to</a:t>
                      </a:r>
                      <a:r>
                        <a:rPr lang="en-US" sz="1800" b="0" baseline="0" dirty="0" smtClean="0">
                          <a:solidFill>
                            <a:schemeClr val="tx1"/>
                          </a:solidFill>
                          <a:latin typeface="+mn-lt"/>
                          <a:cs typeface="Times New Roman" pitchFamily="18" charset="0"/>
                        </a:rPr>
                        <a:t> </a:t>
                      </a:r>
                      <a:r>
                        <a:rPr lang="en-US" sz="1800" b="0" dirty="0" smtClean="0">
                          <a:solidFill>
                            <a:schemeClr val="tx1"/>
                          </a:solidFill>
                          <a:latin typeface="+mn-lt"/>
                          <a:cs typeface="Times New Roman" pitchFamily="18" charset="0"/>
                        </a:rPr>
                        <a:t>manufacturing.</a:t>
                      </a:r>
                    </a:p>
                    <a:p>
                      <a:pPr marL="285750" indent="-285750">
                        <a:buFont typeface="Wingdings" panose="05000000000000000000" pitchFamily="2" charset="2"/>
                        <a:buChar char="§"/>
                      </a:pPr>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3075266198"/>
                  </a:ext>
                </a:extLst>
              </a:tr>
              <a:tr h="749259">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dirty="0" smtClean="0">
                          <a:solidFill>
                            <a:schemeClr val="tx1"/>
                          </a:solidFill>
                          <a:latin typeface="+mn-lt"/>
                          <a:cs typeface="Times New Roman" pitchFamily="18" charset="0"/>
                        </a:rPr>
                        <a:t>Establish and Implement of basic Quality system and its related   documents.</a:t>
                      </a:r>
                    </a:p>
                    <a:p>
                      <a:pPr marL="0" indent="0">
                        <a:buFont typeface="Wingdings" panose="05000000000000000000" pitchFamily="2" charset="2"/>
                        <a:buNone/>
                      </a:pPr>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1212176993"/>
                  </a:ext>
                </a:extLst>
              </a:tr>
              <a:tr h="749259">
                <a:tc>
                  <a:txBody>
                    <a:bodyPr/>
                    <a:lstStyle/>
                    <a:p>
                      <a:pPr marL="285750" indent="-285750" algn="just">
                        <a:buFont typeface="Wingdings" panose="05000000000000000000" pitchFamily="2" charset="2"/>
                        <a:buChar char="§"/>
                        <a:defRPr/>
                      </a:pPr>
                      <a:r>
                        <a:rPr lang="en-US" sz="1800" b="0" dirty="0" smtClean="0">
                          <a:solidFill>
                            <a:schemeClr val="tx1"/>
                          </a:solidFill>
                          <a:latin typeface="+mn-lt"/>
                          <a:cs typeface="Times New Roman" pitchFamily="18" charset="0"/>
                        </a:rPr>
                        <a:t> Process monitoring and performing IPQA during the processing and packing of products.</a:t>
                      </a:r>
                    </a:p>
                    <a:p>
                      <a:pPr marL="0" indent="0">
                        <a:buFont typeface="Wingdings" panose="05000000000000000000" pitchFamily="2" charset="2"/>
                        <a:buNone/>
                      </a:pPr>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1713131896"/>
                  </a:ext>
                </a:extLst>
              </a:tr>
              <a:tr h="749259">
                <a:tc>
                  <a:txBody>
                    <a:bodyPr/>
                    <a:lstStyle/>
                    <a:p>
                      <a:pPr marL="285750" indent="-285750" algn="just">
                        <a:buFont typeface="Wingdings" panose="05000000000000000000" pitchFamily="2" charset="2"/>
                        <a:buChar char="§"/>
                        <a:defRPr/>
                      </a:pPr>
                      <a:r>
                        <a:rPr lang="en-US" sz="1800" b="0" dirty="0" smtClean="0">
                          <a:solidFill>
                            <a:schemeClr val="tx1"/>
                          </a:solidFill>
                          <a:latin typeface="+mn-lt"/>
                          <a:cs typeface="Times New Roman" pitchFamily="18" charset="0"/>
                        </a:rPr>
                        <a:t> To investigate process deviation, analysis and implement corrective action taken.</a:t>
                      </a:r>
                    </a:p>
                    <a:p>
                      <a:pPr marL="0" indent="0">
                        <a:buFont typeface="Wingdings" panose="05000000000000000000" pitchFamily="2" charset="2"/>
                        <a:buNone/>
                      </a:pPr>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3630859251"/>
                  </a:ext>
                </a:extLst>
              </a:tr>
              <a:tr h="749259">
                <a:tc>
                  <a:txBody>
                    <a:bodyPr/>
                    <a:lstStyle/>
                    <a:p>
                      <a:pPr marL="285750" indent="-285750" algn="just">
                        <a:buFont typeface="Wingdings" panose="05000000000000000000" pitchFamily="2" charset="2"/>
                        <a:buChar char="§"/>
                        <a:defRPr/>
                      </a:pPr>
                      <a:r>
                        <a:rPr lang="en-US" sz="1800" b="0" dirty="0" smtClean="0">
                          <a:solidFill>
                            <a:schemeClr val="tx1"/>
                          </a:solidFill>
                          <a:latin typeface="+mn-lt"/>
                          <a:cs typeface="Times New Roman" pitchFamily="18" charset="0"/>
                        </a:rPr>
                        <a:t> Review and verification of microbiological monitoring records of processing water.</a:t>
                      </a:r>
                    </a:p>
                    <a:p>
                      <a:pPr marL="0" indent="0">
                        <a:buFont typeface="Wingdings" panose="05000000000000000000" pitchFamily="2" charset="2"/>
                        <a:buNone/>
                      </a:pPr>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1109879613"/>
                  </a:ext>
                </a:extLst>
              </a:tr>
            </a:tbl>
          </a:graphicData>
        </a:graphic>
      </p:graphicFrame>
      <p:sp>
        <p:nvSpPr>
          <p:cNvPr id="5" name="Date Placeholder 4"/>
          <p:cNvSpPr>
            <a:spLocks noGrp="1"/>
          </p:cNvSpPr>
          <p:nvPr>
            <p:ph type="dt" sz="half" idx="10"/>
          </p:nvPr>
        </p:nvSpPr>
        <p:spPr/>
        <p:txBody>
          <a:bodyPr/>
          <a:lstStyle/>
          <a:p>
            <a:fld id="{A4CC95E8-907C-438F-A35A-52FE29B1C37C}"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2489594778"/>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itchFamily="18" charset="0"/>
              </a:rPr>
              <a:t>PRODUCTS </a:t>
            </a:r>
            <a:r>
              <a:rPr lang="en-US" sz="24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itchFamily="18" charset="0"/>
              </a:rPr>
              <a:t>MANUFACTURED</a:t>
            </a:r>
            <a:endParaRPr lang="en-IN" sz="2400" dirty="0">
              <a:solidFill>
                <a:schemeClr val="bg1"/>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5118447" y="1318846"/>
            <a:ext cx="6281873" cy="5380891"/>
          </a:xfrm>
        </p:spPr>
        <p:txBody>
          <a:bodyPr>
            <a:normAutofit lnSpcReduction="10000"/>
          </a:bodyPr>
          <a:lstStyle/>
          <a:p>
            <a:pPr lvl="0"/>
            <a:r>
              <a:rPr lang="en-US" b="1" dirty="0" smtClean="0"/>
              <a:t>Domestic &amp; Export </a:t>
            </a:r>
          </a:p>
          <a:p>
            <a:pPr marL="0" lvl="0" indent="0">
              <a:buNone/>
            </a:pPr>
            <a:r>
              <a:rPr lang="en-US" dirty="0" smtClean="0"/>
              <a:t>1</a:t>
            </a:r>
            <a:r>
              <a:rPr lang="en-US" dirty="0"/>
              <a:t>. Cephalosporin's</a:t>
            </a:r>
          </a:p>
          <a:p>
            <a:pPr marL="0" lvl="0" indent="0">
              <a:buNone/>
            </a:pPr>
            <a:r>
              <a:rPr lang="en-US" dirty="0" smtClean="0"/>
              <a:t>2. General </a:t>
            </a:r>
            <a:r>
              <a:rPr lang="en-US" dirty="0" err="1" smtClean="0"/>
              <a:t>ProductS</a:t>
            </a:r>
            <a:endParaRPr lang="en-US" dirty="0" smtClean="0"/>
          </a:p>
          <a:p>
            <a:r>
              <a:rPr lang="en-GB" b="1" dirty="0" smtClean="0"/>
              <a:t>The </a:t>
            </a:r>
            <a:r>
              <a:rPr lang="en-GB" b="1" dirty="0"/>
              <a:t>facility currently targets to specialize </a:t>
            </a:r>
            <a:r>
              <a:rPr lang="en-GB" b="1" dirty="0" smtClean="0"/>
              <a:t>in</a:t>
            </a:r>
          </a:p>
          <a:p>
            <a:pPr marL="0" lvl="0" indent="0">
              <a:buNone/>
            </a:pPr>
            <a:r>
              <a:rPr lang="en-GB" dirty="0" smtClean="0"/>
              <a:t>1.Tablets </a:t>
            </a:r>
            <a:endParaRPr lang="en-US" dirty="0"/>
          </a:p>
          <a:p>
            <a:pPr marL="0" lvl="0" indent="0">
              <a:buNone/>
            </a:pPr>
            <a:r>
              <a:rPr lang="en-GB" dirty="0" smtClean="0"/>
              <a:t>2.Capsules</a:t>
            </a:r>
            <a:endParaRPr lang="en-GB" dirty="0"/>
          </a:p>
          <a:p>
            <a:pPr marL="0" lvl="0" indent="0">
              <a:buNone/>
            </a:pPr>
            <a:r>
              <a:rPr lang="en-GB" dirty="0" smtClean="0"/>
              <a:t>3.Dry syrup</a:t>
            </a:r>
          </a:p>
          <a:p>
            <a:pPr marL="0" lvl="0" indent="0">
              <a:buNone/>
            </a:pPr>
            <a:r>
              <a:rPr lang="en-US" dirty="0" smtClean="0"/>
              <a:t>4.Ready </a:t>
            </a:r>
            <a:r>
              <a:rPr lang="en-US" dirty="0"/>
              <a:t>to use taste masks compressed Granules</a:t>
            </a:r>
            <a:r>
              <a:rPr lang="en-US" dirty="0" smtClean="0"/>
              <a:t>.</a:t>
            </a:r>
          </a:p>
          <a:p>
            <a:r>
              <a:rPr lang="en-US" b="1" dirty="0"/>
              <a:t>We Also Deal </a:t>
            </a:r>
            <a:r>
              <a:rPr lang="en-US" b="1" dirty="0" smtClean="0"/>
              <a:t>in</a:t>
            </a:r>
            <a:endParaRPr lang="en-US" b="1" dirty="0"/>
          </a:p>
          <a:p>
            <a:pPr marL="0" lvl="0" indent="0">
              <a:buNone/>
            </a:pPr>
            <a:r>
              <a:rPr lang="en-US" dirty="0" smtClean="0"/>
              <a:t>1.Nutraceuticals</a:t>
            </a:r>
          </a:p>
          <a:p>
            <a:pPr marL="0" lvl="0" indent="0">
              <a:buNone/>
            </a:pPr>
            <a:r>
              <a:rPr lang="en-US" dirty="0" smtClean="0"/>
              <a:t>2.Ayurveda </a:t>
            </a:r>
            <a:endParaRPr lang="en-US" dirty="0"/>
          </a:p>
          <a:p>
            <a:pPr marL="0" lvl="0" indent="0">
              <a:buNone/>
            </a:pPr>
            <a:r>
              <a:rPr lang="en-US" dirty="0" smtClean="0"/>
              <a:t>3.Cosmetics</a:t>
            </a:r>
            <a:endParaRPr lang="en-US" dirty="0"/>
          </a:p>
          <a:p>
            <a:endParaRPr lang="en-US" dirty="0"/>
          </a:p>
          <a:p>
            <a:pPr marL="0" lvl="0" indent="0">
              <a:buNone/>
            </a:pPr>
            <a:endParaRPr lang="en-US" dirty="0"/>
          </a:p>
          <a:p>
            <a:endParaRPr lang="en-US" dirty="0"/>
          </a:p>
          <a:p>
            <a:pPr marL="0" lvl="0" indent="0">
              <a:buNone/>
            </a:pPr>
            <a:endParaRPr lang="en-US" dirty="0"/>
          </a:p>
          <a:p>
            <a:endParaRPr lang="en-IN"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8947" y="1714498"/>
            <a:ext cx="826477" cy="474785"/>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5424854"/>
            <a:ext cx="11386038" cy="1433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51BFB05D-558C-4ADA-8923-CB19687144AB}"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203888004"/>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1502095"/>
              </p:ext>
            </p:extLst>
          </p:nvPr>
        </p:nvGraphicFramePr>
        <p:xfrm>
          <a:off x="1292469" y="188833"/>
          <a:ext cx="10137531" cy="6553109"/>
        </p:xfrm>
        <a:graphic>
          <a:graphicData uri="http://schemas.openxmlformats.org/drawingml/2006/table">
            <a:tbl>
              <a:tblPr firstRow="1" bandRow="1">
                <a:tableStyleId>{5C22544A-7EE6-4342-B048-85BDC9FD1C3A}</a:tableStyleId>
              </a:tblPr>
              <a:tblGrid>
                <a:gridCol w="10137531">
                  <a:extLst>
                    <a:ext uri="{9D8B030D-6E8A-4147-A177-3AD203B41FA5}">
                      <a16:colId xmlns:a16="http://schemas.microsoft.com/office/drawing/2014/main" val="1278232806"/>
                    </a:ext>
                  </a:extLst>
                </a:gridCol>
              </a:tblGrid>
              <a:tr h="1100958">
                <a:tc>
                  <a:txBody>
                    <a:bodyPr/>
                    <a:lstStyle/>
                    <a:p>
                      <a:pPr marL="285750" indent="-285750" algn="just">
                        <a:buFont typeface="Wingdings" panose="05000000000000000000" pitchFamily="2" charset="2"/>
                        <a:buChar char="§"/>
                        <a:defRPr/>
                      </a:pPr>
                      <a:r>
                        <a:rPr lang="en-US" sz="1800" b="0" dirty="0" smtClean="0">
                          <a:solidFill>
                            <a:schemeClr val="tx1"/>
                          </a:solidFill>
                          <a:latin typeface="+mn-lt"/>
                          <a:cs typeface="Times New Roman" pitchFamily="18" charset="0"/>
                        </a:rPr>
                        <a:t> To ensure compliance of system against their standard operating procedures </a:t>
                      </a:r>
                    </a:p>
                    <a:p>
                      <a:pPr algn="just">
                        <a:tabLst>
                          <a:tab pos="341313" algn="l"/>
                        </a:tabLst>
                        <a:defRPr/>
                      </a:pPr>
                      <a:r>
                        <a:rPr lang="en-US" sz="1800" b="0" dirty="0" smtClean="0">
                          <a:solidFill>
                            <a:schemeClr val="tx1"/>
                          </a:solidFill>
                          <a:latin typeface="+mn-lt"/>
                          <a:cs typeface="Times New Roman" pitchFamily="18" charset="0"/>
                        </a:rPr>
                        <a:t>     suggesting the necessary revision and updating as per cGMP and regulatory requirements. </a:t>
                      </a:r>
                    </a:p>
                    <a:p>
                      <a:pPr marL="0" indent="0">
                        <a:buFont typeface="Wingdings" panose="05000000000000000000" pitchFamily="2" charset="2"/>
                        <a:buNone/>
                      </a:pPr>
                      <a:endParaRPr lang="en-IN" b="0" dirty="0">
                        <a:latin typeface="+mn-lt"/>
                      </a:endParaRPr>
                    </a:p>
                  </a:txBody>
                  <a:tcPr>
                    <a:solidFill>
                      <a:schemeClr val="bg2"/>
                    </a:solidFill>
                  </a:tcPr>
                </a:tc>
                <a:extLst>
                  <a:ext uri="{0D108BD9-81ED-4DB2-BD59-A6C34878D82A}">
                    <a16:rowId xmlns:a16="http://schemas.microsoft.com/office/drawing/2014/main" val="2810635436"/>
                  </a:ext>
                </a:extLst>
              </a:tr>
              <a:tr h="732440">
                <a:tc>
                  <a:txBody>
                    <a:bodyPr/>
                    <a:lstStyle/>
                    <a:p>
                      <a:pPr marL="285750" indent="-285750" algn="just">
                        <a:buFont typeface="Wingdings" panose="05000000000000000000" pitchFamily="2" charset="2"/>
                        <a:buChar char="§"/>
                        <a:defRPr/>
                      </a:pPr>
                      <a:r>
                        <a:rPr lang="en-US" sz="1800" b="0" dirty="0" smtClean="0">
                          <a:solidFill>
                            <a:schemeClr val="tx1"/>
                          </a:solidFill>
                          <a:latin typeface="+mn-lt"/>
                          <a:cs typeface="Times New Roman" pitchFamily="18" charset="0"/>
                        </a:rPr>
                        <a:t> QA Officer online inspects and reviews the batch manufacturing activities and documents for compliance of manufacturing operation as per BMR.</a:t>
                      </a:r>
                    </a:p>
                    <a:p>
                      <a:pPr marL="285750" indent="-285750">
                        <a:buFont typeface="Wingdings" panose="05000000000000000000" pitchFamily="2" charset="2"/>
                        <a:buChar char="§"/>
                      </a:pPr>
                      <a:endParaRPr lang="en-IN" b="0" dirty="0">
                        <a:latin typeface="+mn-lt"/>
                      </a:endParaRPr>
                    </a:p>
                  </a:txBody>
                  <a:tcPr>
                    <a:solidFill>
                      <a:schemeClr val="bg2"/>
                    </a:solidFill>
                  </a:tcPr>
                </a:tc>
                <a:extLst>
                  <a:ext uri="{0D108BD9-81ED-4DB2-BD59-A6C34878D82A}">
                    <a16:rowId xmlns:a16="http://schemas.microsoft.com/office/drawing/2014/main" val="2665445730"/>
                  </a:ext>
                </a:extLst>
              </a:tr>
              <a:tr h="848390">
                <a:tc>
                  <a:txBody>
                    <a:bodyPr/>
                    <a:lstStyle/>
                    <a:p>
                      <a:pPr marL="285750" indent="-285750" algn="just">
                        <a:buFont typeface="Wingdings" panose="05000000000000000000" pitchFamily="2" charset="2"/>
                        <a:buChar char="§"/>
                        <a:defRPr/>
                      </a:pPr>
                      <a:r>
                        <a:rPr lang="en-US" sz="1800" b="0" dirty="0" smtClean="0">
                          <a:solidFill>
                            <a:schemeClr val="tx1"/>
                          </a:solidFill>
                          <a:latin typeface="+mn-lt"/>
                          <a:cs typeface="Times New Roman" pitchFamily="18" charset="0"/>
                        </a:rPr>
                        <a:t> Ensure that the established norms are followed and laid down specifications met for the product manufactured.</a:t>
                      </a:r>
                    </a:p>
                  </a:txBody>
                  <a:tcPr>
                    <a:solidFill>
                      <a:schemeClr val="bg2"/>
                    </a:solidFill>
                  </a:tcPr>
                </a:tc>
                <a:extLst>
                  <a:ext uri="{0D108BD9-81ED-4DB2-BD59-A6C34878D82A}">
                    <a16:rowId xmlns:a16="http://schemas.microsoft.com/office/drawing/2014/main" val="397019873"/>
                  </a:ext>
                </a:extLst>
              </a:tr>
              <a:tr h="593873">
                <a:tc>
                  <a:txBody>
                    <a:bodyPr/>
                    <a:lstStyle/>
                    <a:p>
                      <a:pPr marL="285750" indent="-285750" algn="just">
                        <a:buFont typeface="Wingdings" panose="05000000000000000000" pitchFamily="2" charset="2"/>
                        <a:buChar char="§"/>
                        <a:tabLst>
                          <a:tab pos="395288" algn="l"/>
                        </a:tabLst>
                        <a:defRPr/>
                      </a:pPr>
                      <a:r>
                        <a:rPr lang="en-US" sz="1800" b="0" dirty="0" smtClean="0">
                          <a:solidFill>
                            <a:schemeClr val="tx1"/>
                          </a:solidFill>
                          <a:latin typeface="+mn-lt"/>
                          <a:cs typeface="Times New Roman" pitchFamily="18" charset="0"/>
                        </a:rPr>
                        <a:t> To approve the qualification protocol and to monitor and review qualification activities.</a:t>
                      </a:r>
                    </a:p>
                    <a:p>
                      <a:pPr algn="just">
                        <a:buFont typeface="Wingdings" pitchFamily="2" charset="2"/>
                        <a:buNone/>
                        <a:defRPr/>
                      </a:pPr>
                      <a:endParaRPr lang="en-IN" b="0" dirty="0">
                        <a:latin typeface="+mn-lt"/>
                      </a:endParaRPr>
                    </a:p>
                  </a:txBody>
                  <a:tcPr>
                    <a:solidFill>
                      <a:schemeClr val="bg2"/>
                    </a:solidFill>
                  </a:tcPr>
                </a:tc>
                <a:extLst>
                  <a:ext uri="{0D108BD9-81ED-4DB2-BD59-A6C34878D82A}">
                    <a16:rowId xmlns:a16="http://schemas.microsoft.com/office/drawing/2014/main" val="2149650651"/>
                  </a:ext>
                </a:extLst>
              </a:tr>
              <a:tr h="59387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dirty="0" smtClean="0">
                          <a:solidFill>
                            <a:schemeClr val="tx1"/>
                          </a:solidFill>
                          <a:latin typeface="+mn-lt"/>
                          <a:cs typeface="Times New Roman" pitchFamily="18" charset="0"/>
                        </a:rPr>
                        <a:t>To investigate customer complaint in co-ordination with production.</a:t>
                      </a:r>
                    </a:p>
                    <a:p>
                      <a:pPr marL="285750" indent="-285750">
                        <a:buFont typeface="Wingdings" panose="05000000000000000000" pitchFamily="2" charset="2"/>
                        <a:buChar char="§"/>
                      </a:pPr>
                      <a:endParaRPr lang="en-IN" b="0" dirty="0">
                        <a:latin typeface="+mn-lt"/>
                      </a:endParaRPr>
                    </a:p>
                  </a:txBody>
                  <a:tcPr>
                    <a:solidFill>
                      <a:schemeClr val="bg2"/>
                    </a:solidFill>
                  </a:tcPr>
                </a:tc>
                <a:extLst>
                  <a:ext uri="{0D108BD9-81ED-4DB2-BD59-A6C34878D82A}">
                    <a16:rowId xmlns:a16="http://schemas.microsoft.com/office/drawing/2014/main" val="2221587988"/>
                  </a:ext>
                </a:extLst>
              </a:tr>
              <a:tr h="52940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dirty="0" smtClean="0">
                          <a:solidFill>
                            <a:schemeClr val="tx1"/>
                          </a:solidFill>
                          <a:latin typeface="+mn-lt"/>
                          <a:cs typeface="Times New Roman" pitchFamily="18" charset="0"/>
                        </a:rPr>
                        <a:t>Performing product quality review.</a:t>
                      </a:r>
                    </a:p>
                    <a:p>
                      <a:pPr marL="285750" indent="-285750">
                        <a:buFont typeface="Wingdings" panose="05000000000000000000" pitchFamily="2" charset="2"/>
                        <a:buChar char="§"/>
                      </a:pPr>
                      <a:endParaRPr lang="en-IN" b="0" dirty="0">
                        <a:latin typeface="+mn-lt"/>
                      </a:endParaRPr>
                    </a:p>
                  </a:txBody>
                  <a:tcPr>
                    <a:solidFill>
                      <a:schemeClr val="bg2"/>
                    </a:solidFill>
                  </a:tcPr>
                </a:tc>
                <a:extLst>
                  <a:ext uri="{0D108BD9-81ED-4DB2-BD59-A6C34878D82A}">
                    <a16:rowId xmlns:a16="http://schemas.microsoft.com/office/drawing/2014/main" val="1434003385"/>
                  </a:ext>
                </a:extLst>
              </a:tr>
              <a:tr h="59387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dirty="0" smtClean="0">
                          <a:solidFill>
                            <a:schemeClr val="tx1"/>
                          </a:solidFill>
                          <a:latin typeface="+mn-lt"/>
                          <a:cs typeface="Times New Roman" pitchFamily="18" charset="0"/>
                        </a:rPr>
                        <a:t>Responsible for the control and distribution of all controlled documents.</a:t>
                      </a:r>
                    </a:p>
                    <a:p>
                      <a:pPr marL="285750" indent="-285750">
                        <a:buFont typeface="Wingdings" panose="05000000000000000000" pitchFamily="2" charset="2"/>
                        <a:buChar char="§"/>
                      </a:pPr>
                      <a:endParaRPr lang="en-IN" b="0" dirty="0">
                        <a:latin typeface="+mn-lt"/>
                      </a:endParaRPr>
                    </a:p>
                  </a:txBody>
                  <a:tcPr>
                    <a:solidFill>
                      <a:schemeClr val="bg2"/>
                    </a:solidFill>
                  </a:tcPr>
                </a:tc>
                <a:extLst>
                  <a:ext uri="{0D108BD9-81ED-4DB2-BD59-A6C34878D82A}">
                    <a16:rowId xmlns:a16="http://schemas.microsoft.com/office/drawing/2014/main" val="2577237952"/>
                  </a:ext>
                </a:extLst>
              </a:tr>
              <a:tr h="488961">
                <a:tc>
                  <a:txBody>
                    <a:bodyPr/>
                    <a:lstStyle/>
                    <a:p>
                      <a:pPr marL="285750" indent="-285750">
                        <a:buFont typeface="Wingdings" panose="05000000000000000000" pitchFamily="2" charset="2"/>
                        <a:buChar char="§"/>
                      </a:pPr>
                      <a:r>
                        <a:rPr lang="en-US" sz="1800" b="0" dirty="0" smtClean="0">
                          <a:solidFill>
                            <a:schemeClr val="tx1"/>
                          </a:solidFill>
                          <a:latin typeface="+mn-lt"/>
                          <a:cs typeface="Times New Roman" pitchFamily="18" charset="0"/>
                        </a:rPr>
                        <a:t>Cross verification of daily monitoring records in the product processing area.</a:t>
                      </a:r>
                      <a:endParaRPr lang="en-IN" b="0" dirty="0">
                        <a:latin typeface="+mn-lt"/>
                      </a:endParaRPr>
                    </a:p>
                  </a:txBody>
                  <a:tcPr>
                    <a:solidFill>
                      <a:schemeClr val="bg2"/>
                    </a:solidFill>
                  </a:tcPr>
                </a:tc>
                <a:extLst>
                  <a:ext uri="{0D108BD9-81ED-4DB2-BD59-A6C34878D82A}">
                    <a16:rowId xmlns:a16="http://schemas.microsoft.com/office/drawing/2014/main" val="55822368"/>
                  </a:ext>
                </a:extLst>
              </a:tr>
              <a:tr h="59387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dirty="0" smtClean="0">
                          <a:solidFill>
                            <a:schemeClr val="tx1"/>
                          </a:solidFill>
                          <a:latin typeface="+mn-lt"/>
                          <a:cs typeface="Times New Roman" pitchFamily="18" charset="0"/>
                        </a:rPr>
                        <a:t>Sampling of finished products. </a:t>
                      </a:r>
                    </a:p>
                    <a:p>
                      <a:pPr marL="285750" indent="-285750">
                        <a:buFont typeface="Wingdings" panose="05000000000000000000" pitchFamily="2" charset="2"/>
                        <a:buChar char="§"/>
                      </a:pPr>
                      <a:endParaRPr lang="en-IN" b="0" dirty="0">
                        <a:latin typeface="+mn-lt"/>
                      </a:endParaRPr>
                    </a:p>
                  </a:txBody>
                  <a:tcPr>
                    <a:solidFill>
                      <a:schemeClr val="bg2"/>
                    </a:solidFill>
                  </a:tcPr>
                </a:tc>
                <a:extLst>
                  <a:ext uri="{0D108BD9-81ED-4DB2-BD59-A6C34878D82A}">
                    <a16:rowId xmlns:a16="http://schemas.microsoft.com/office/drawing/2014/main" val="3545489541"/>
                  </a:ext>
                </a:extLst>
              </a:tr>
            </a:tbl>
          </a:graphicData>
        </a:graphic>
      </p:graphicFrame>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1691" y="242682"/>
            <a:ext cx="826477" cy="476984"/>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0364836F-E8B7-4324-A58D-B0F4B086BC89}" type="datetime1">
              <a:rPr lang="en-US" smtClean="0"/>
              <a:t>12/1/2023</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3764021772"/>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154" y="334108"/>
            <a:ext cx="10128738" cy="76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3200" dirty="0">
                <a:solidFill>
                  <a:schemeClr val="bg1"/>
                </a:solidFill>
                <a:latin typeface="Verdana" panose="020B0604030504040204" pitchFamily="34" charset="0"/>
                <a:ea typeface="Verdana" panose="020B0604030504040204" pitchFamily="34" charset="0"/>
              </a:rPr>
              <a:t>QUALITY MANAGEMENT SYSTEM</a:t>
            </a: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9037" y="416535"/>
            <a:ext cx="826477" cy="476984"/>
          </a:xfrm>
          <a:prstGeom prst="rect">
            <a:avLst/>
          </a:prstGeom>
          <a:noFill/>
          <a:ln w="9525">
            <a:noFill/>
            <a:miter lim="800000"/>
            <a:headEnd/>
            <a:tailEnd/>
          </a:ln>
        </p:spPr>
      </p:pic>
      <p:sp>
        <p:nvSpPr>
          <p:cNvPr id="5" name="Rectangle 4"/>
          <p:cNvSpPr/>
          <p:nvPr/>
        </p:nvSpPr>
        <p:spPr>
          <a:xfrm>
            <a:off x="1925515" y="1310053"/>
            <a:ext cx="8115300" cy="369332"/>
          </a:xfrm>
          <a:prstGeom prst="rect">
            <a:avLst/>
          </a:prstGeom>
        </p:spPr>
        <p:txBody>
          <a:bodyPr wrap="square">
            <a:spAutoFit/>
          </a:bodyPr>
          <a:lstStyle/>
          <a:p>
            <a:r>
              <a:rPr lang="en-US" dirty="0" smtClean="0">
                <a:solidFill>
                  <a:srgbClr val="FF0000"/>
                </a:solidFill>
                <a:latin typeface="Verdana" panose="020B0604030504040204" pitchFamily="34" charset="0"/>
                <a:ea typeface="Verdana" panose="020B0604030504040204" pitchFamily="34" charset="0"/>
              </a:rPr>
              <a:t>            FUNCTIONS </a:t>
            </a:r>
            <a:r>
              <a:rPr lang="en-US" dirty="0">
                <a:solidFill>
                  <a:srgbClr val="FF0000"/>
                </a:solidFill>
                <a:latin typeface="Verdana" panose="020B0604030504040204" pitchFamily="34" charset="0"/>
                <a:ea typeface="Verdana" panose="020B0604030504040204" pitchFamily="34" charset="0"/>
              </a:rPr>
              <a:t>OF QUALITY </a:t>
            </a:r>
            <a:r>
              <a:rPr lang="en-US" dirty="0" smtClean="0">
                <a:solidFill>
                  <a:srgbClr val="FF0000"/>
                </a:solidFill>
                <a:latin typeface="Verdana" panose="020B0604030504040204" pitchFamily="34" charset="0"/>
                <a:ea typeface="Verdana" panose="020B0604030504040204" pitchFamily="34" charset="0"/>
              </a:rPr>
              <a:t>CONTROL </a:t>
            </a:r>
            <a:r>
              <a:rPr lang="en-US" dirty="0">
                <a:solidFill>
                  <a:srgbClr val="FF0000"/>
                </a:solidFill>
                <a:latin typeface="Verdana" panose="020B0604030504040204" pitchFamily="34" charset="0"/>
                <a:ea typeface="Verdana" panose="020B0604030504040204" pitchFamily="34" charset="0"/>
              </a:rPr>
              <a:t>DEPARTMENT</a:t>
            </a:r>
            <a:endParaRPr lang="en-IN" dirty="0">
              <a:latin typeface="Verdana" panose="020B0604030504040204" pitchFamily="34" charset="0"/>
              <a:ea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35247566"/>
              </p:ext>
            </p:extLst>
          </p:nvPr>
        </p:nvGraphicFramePr>
        <p:xfrm>
          <a:off x="888023" y="1776044"/>
          <a:ext cx="10330962" cy="4656871"/>
        </p:xfrm>
        <a:graphic>
          <a:graphicData uri="http://schemas.openxmlformats.org/drawingml/2006/table">
            <a:tbl>
              <a:tblPr firstRow="1" bandRow="1">
                <a:tableStyleId>{5C22544A-7EE6-4342-B048-85BDC9FD1C3A}</a:tableStyleId>
              </a:tblPr>
              <a:tblGrid>
                <a:gridCol w="10330962">
                  <a:extLst>
                    <a:ext uri="{9D8B030D-6E8A-4147-A177-3AD203B41FA5}">
                      <a16:colId xmlns:a16="http://schemas.microsoft.com/office/drawing/2014/main" val="2328351028"/>
                    </a:ext>
                  </a:extLst>
                </a:gridCol>
              </a:tblGrid>
              <a:tr h="749259">
                <a:tc>
                  <a:txBody>
                    <a:bodyPr/>
                    <a:lstStyle/>
                    <a:p>
                      <a:pPr marL="285750" indent="-285750">
                        <a:buClr>
                          <a:schemeClr val="tx1"/>
                        </a:buClr>
                        <a:buFont typeface="Wingdings" panose="05000000000000000000" pitchFamily="2" charset="2"/>
                        <a:buChar char="§"/>
                        <a:tabLst>
                          <a:tab pos="342900" algn="l"/>
                        </a:tabLst>
                        <a:defRPr/>
                      </a:pPr>
                      <a:r>
                        <a:rPr lang="en-US" sz="1800" b="0" dirty="0" smtClean="0">
                          <a:solidFill>
                            <a:schemeClr val="tx1"/>
                          </a:solidFill>
                          <a:latin typeface="+mn-lt"/>
                          <a:cs typeface="Times New Roman" pitchFamily="18" charset="0"/>
                        </a:rPr>
                        <a:t> Preparation and implementation of raw material, finished, packaging materials specifications and method of analysis.</a:t>
                      </a:r>
                    </a:p>
                    <a:p>
                      <a:pPr marL="0" indent="0">
                        <a:buFont typeface="Wingdings" panose="05000000000000000000" pitchFamily="2" charset="2"/>
                        <a:buNone/>
                      </a:pPr>
                      <a:endParaRPr lang="en-IN" sz="1800"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1026288298"/>
                  </a:ext>
                </a:extLst>
              </a:tr>
              <a:tr h="745435">
                <a:tc>
                  <a:txBody>
                    <a:bodyPr/>
                    <a:lstStyle/>
                    <a:p>
                      <a:pPr marL="285750" indent="-285750">
                        <a:buClr>
                          <a:schemeClr val="tx1"/>
                        </a:buClr>
                        <a:buFont typeface="Wingdings" panose="05000000000000000000" pitchFamily="2" charset="2"/>
                        <a:buChar char="§"/>
                        <a:tabLst>
                          <a:tab pos="342900" algn="l"/>
                        </a:tabLst>
                        <a:defRPr/>
                      </a:pPr>
                      <a:r>
                        <a:rPr lang="en-US" sz="1800" b="0" baseline="0" dirty="0" smtClean="0">
                          <a:solidFill>
                            <a:schemeClr val="tx1"/>
                          </a:solidFill>
                          <a:latin typeface="+mn-lt"/>
                          <a:cs typeface="Times New Roman" pitchFamily="18" charset="0"/>
                        </a:rPr>
                        <a:t> </a:t>
                      </a:r>
                      <a:r>
                        <a:rPr lang="en-US" sz="1800" b="0" dirty="0" smtClean="0">
                          <a:solidFill>
                            <a:schemeClr val="tx1"/>
                          </a:solidFill>
                          <a:latin typeface="+mn-lt"/>
                          <a:cs typeface="Times New Roman" pitchFamily="18" charset="0"/>
                        </a:rPr>
                        <a:t> Establish, verify and implement quality control procedures.</a:t>
                      </a:r>
                    </a:p>
                    <a:p>
                      <a:pPr marL="285750" indent="-285750">
                        <a:buFont typeface="Wingdings" panose="05000000000000000000" pitchFamily="2" charset="2"/>
                        <a:buChar char="§"/>
                      </a:pPr>
                      <a:endParaRPr lang="en-IN" sz="1800"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3075266198"/>
                  </a:ext>
                </a:extLst>
              </a:tr>
              <a:tr h="749259">
                <a:tc>
                  <a:txBody>
                    <a:bodyPr/>
                    <a:lstStyle/>
                    <a:p>
                      <a:pPr marL="285750" indent="-285750">
                        <a:buClr>
                          <a:schemeClr val="tx1"/>
                        </a:buClr>
                        <a:buFont typeface="Wingdings" panose="05000000000000000000" pitchFamily="2" charset="2"/>
                        <a:buChar char="§"/>
                        <a:tabLst>
                          <a:tab pos="342900" algn="l"/>
                        </a:tabLst>
                        <a:defRPr/>
                      </a:pPr>
                      <a:r>
                        <a:rPr lang="en-US" sz="1800" b="0" baseline="0" dirty="0" smtClean="0">
                          <a:solidFill>
                            <a:schemeClr val="tx1"/>
                          </a:solidFill>
                          <a:latin typeface="+mn-lt"/>
                          <a:cs typeface="Times New Roman" pitchFamily="18" charset="0"/>
                        </a:rPr>
                        <a:t> </a:t>
                      </a:r>
                      <a:r>
                        <a:rPr lang="en-US" sz="1800" b="0" dirty="0" smtClean="0">
                          <a:solidFill>
                            <a:schemeClr val="tx1"/>
                          </a:solidFill>
                          <a:latin typeface="+mn-lt"/>
                          <a:cs typeface="Times New Roman" pitchFamily="18" charset="0"/>
                        </a:rPr>
                        <a:t>Sampling of raw material and packing material are as per the written procedures.</a:t>
                      </a:r>
                      <a:endParaRPr lang="en-US" sz="1800" b="0" dirty="0">
                        <a:solidFill>
                          <a:schemeClr val="tx1"/>
                        </a:solidFill>
                        <a:latin typeface="+mn-lt"/>
                        <a:cs typeface="Times New Roman" pitchFamily="18" charset="0"/>
                      </a:endParaRPr>
                    </a:p>
                  </a:txBody>
                  <a:tcPr>
                    <a:solidFill>
                      <a:schemeClr val="bg2">
                        <a:lumMod val="90000"/>
                      </a:schemeClr>
                    </a:solidFill>
                  </a:tcPr>
                </a:tc>
                <a:extLst>
                  <a:ext uri="{0D108BD9-81ED-4DB2-BD59-A6C34878D82A}">
                    <a16:rowId xmlns:a16="http://schemas.microsoft.com/office/drawing/2014/main" val="1212176993"/>
                  </a:ext>
                </a:extLst>
              </a:tr>
              <a:tr h="749259">
                <a:tc>
                  <a:txBody>
                    <a:bodyPr/>
                    <a:lstStyle/>
                    <a:p>
                      <a:pPr marL="285750" indent="-285750">
                        <a:buClr>
                          <a:schemeClr val="tx1"/>
                        </a:buClr>
                        <a:buFont typeface="Wingdings" panose="05000000000000000000" pitchFamily="2" charset="2"/>
                        <a:buChar char="§"/>
                        <a:tabLst>
                          <a:tab pos="342900" algn="l"/>
                        </a:tabLst>
                        <a:defRPr/>
                      </a:pPr>
                      <a:r>
                        <a:rPr lang="en-US" sz="1800" b="0" dirty="0" smtClean="0">
                          <a:solidFill>
                            <a:schemeClr val="tx1"/>
                          </a:solidFill>
                          <a:latin typeface="+mn-lt"/>
                          <a:cs typeface="Times New Roman" pitchFamily="18" charset="0"/>
                        </a:rPr>
                        <a:t>  Testing and approving of raw materials, packaging materials, and in-process samples to the current specification.</a:t>
                      </a:r>
                      <a:endParaRPr lang="en-US" sz="1800" b="0" dirty="0">
                        <a:solidFill>
                          <a:schemeClr val="tx1"/>
                        </a:solidFill>
                        <a:latin typeface="+mn-lt"/>
                        <a:cs typeface="Times New Roman" pitchFamily="18" charset="0"/>
                      </a:endParaRPr>
                    </a:p>
                  </a:txBody>
                  <a:tcPr>
                    <a:solidFill>
                      <a:schemeClr val="bg2">
                        <a:lumMod val="90000"/>
                      </a:schemeClr>
                    </a:solidFill>
                  </a:tcPr>
                </a:tc>
                <a:extLst>
                  <a:ext uri="{0D108BD9-81ED-4DB2-BD59-A6C34878D82A}">
                    <a16:rowId xmlns:a16="http://schemas.microsoft.com/office/drawing/2014/main" val="1713131896"/>
                  </a:ext>
                </a:extLst>
              </a:tr>
              <a:tr h="749259">
                <a:tc>
                  <a:txBody>
                    <a:bodyPr/>
                    <a:lstStyle/>
                    <a:p>
                      <a:pPr marL="285750" indent="-285750" algn="just">
                        <a:buFont typeface="Wingdings" panose="05000000000000000000" pitchFamily="2" charset="2"/>
                        <a:buChar char="§"/>
                        <a:defRPr/>
                      </a:pPr>
                      <a:r>
                        <a:rPr lang="en-US" sz="1800" b="0" dirty="0" smtClean="0">
                          <a:solidFill>
                            <a:schemeClr val="tx1"/>
                          </a:solidFill>
                          <a:latin typeface="+mn-lt"/>
                          <a:cs typeface="Times New Roman" pitchFamily="18" charset="0"/>
                        </a:rPr>
                        <a:t> Testing of finished products.</a:t>
                      </a:r>
                      <a:endParaRPr lang="en-IN" sz="1800"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3630859251"/>
                  </a:ext>
                </a:extLst>
              </a:tr>
              <a:tr h="749259">
                <a:tc>
                  <a:txBody>
                    <a:bodyPr/>
                    <a:lstStyle/>
                    <a:p>
                      <a:pPr marL="285750" indent="-285750">
                        <a:buClr>
                          <a:schemeClr val="tx1"/>
                        </a:buClr>
                        <a:buFont typeface="Wingdings" panose="05000000000000000000" pitchFamily="2" charset="2"/>
                        <a:buChar char="§"/>
                        <a:tabLst>
                          <a:tab pos="342900" algn="l"/>
                        </a:tabLst>
                        <a:defRPr/>
                      </a:pPr>
                      <a:r>
                        <a:rPr lang="en-US" sz="1800" b="0" baseline="0" dirty="0" smtClean="0">
                          <a:solidFill>
                            <a:schemeClr val="tx1"/>
                          </a:solidFill>
                          <a:latin typeface="+mn-lt"/>
                          <a:cs typeface="Times New Roman" pitchFamily="18" charset="0"/>
                        </a:rPr>
                        <a:t> </a:t>
                      </a:r>
                      <a:r>
                        <a:rPr lang="en-US" sz="1800" b="0" dirty="0" smtClean="0">
                          <a:solidFill>
                            <a:schemeClr val="tx1"/>
                          </a:solidFill>
                          <a:latin typeface="+mn-lt"/>
                          <a:cs typeface="Times New Roman" pitchFamily="18" charset="0"/>
                        </a:rPr>
                        <a:t>Validation of the test methods.</a:t>
                      </a:r>
                    </a:p>
                    <a:p>
                      <a:pPr marL="0" indent="0">
                        <a:buFont typeface="Wingdings" panose="05000000000000000000" pitchFamily="2" charset="2"/>
                        <a:buNone/>
                      </a:pPr>
                      <a:endParaRPr lang="en-IN" sz="1800"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1109879613"/>
                  </a:ext>
                </a:extLst>
              </a:tr>
            </a:tbl>
          </a:graphicData>
        </a:graphic>
      </p:graphicFrame>
      <p:sp>
        <p:nvSpPr>
          <p:cNvPr id="3" name="Date Placeholder 2"/>
          <p:cNvSpPr>
            <a:spLocks noGrp="1"/>
          </p:cNvSpPr>
          <p:nvPr>
            <p:ph type="dt" sz="half" idx="10"/>
          </p:nvPr>
        </p:nvSpPr>
        <p:spPr/>
        <p:txBody>
          <a:bodyPr/>
          <a:lstStyle/>
          <a:p>
            <a:fld id="{9AAB5D4B-9BEE-40C2-84B0-977F86C5D305}"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105271537"/>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85547625"/>
              </p:ext>
            </p:extLst>
          </p:nvPr>
        </p:nvGraphicFramePr>
        <p:xfrm>
          <a:off x="852854" y="975948"/>
          <a:ext cx="10366131" cy="5097189"/>
        </p:xfrm>
        <a:graphic>
          <a:graphicData uri="http://schemas.openxmlformats.org/drawingml/2006/table">
            <a:tbl>
              <a:tblPr firstRow="1" bandRow="1">
                <a:tableStyleId>{5C22544A-7EE6-4342-B048-85BDC9FD1C3A}</a:tableStyleId>
              </a:tblPr>
              <a:tblGrid>
                <a:gridCol w="10366131">
                  <a:extLst>
                    <a:ext uri="{9D8B030D-6E8A-4147-A177-3AD203B41FA5}">
                      <a16:colId xmlns:a16="http://schemas.microsoft.com/office/drawing/2014/main" val="2328351028"/>
                    </a:ext>
                  </a:extLst>
                </a:gridCol>
              </a:tblGrid>
              <a:tr h="738552">
                <a:tc>
                  <a:txBody>
                    <a:bodyPr/>
                    <a:lstStyle/>
                    <a:p>
                      <a:pPr marL="285750" indent="-285750">
                        <a:lnSpc>
                          <a:spcPct val="150000"/>
                        </a:lnSpc>
                        <a:buFont typeface="Wingdings" panose="05000000000000000000" pitchFamily="2" charset="2"/>
                        <a:buChar char="§"/>
                        <a:tabLst>
                          <a:tab pos="457200" algn="r"/>
                          <a:tab pos="2743200" algn="ctr"/>
                          <a:tab pos="5486400" algn="r"/>
                        </a:tabLst>
                        <a:defRPr/>
                      </a:pPr>
                      <a:r>
                        <a:rPr lang="en-US" sz="1800" b="0" dirty="0" smtClean="0">
                          <a:solidFill>
                            <a:schemeClr val="tx1"/>
                          </a:solidFill>
                          <a:latin typeface="+mn-lt"/>
                          <a:cs typeface="Times New Roman" pitchFamily="18" charset="0"/>
                        </a:rPr>
                        <a:t>  To carry out stability studies of the product.</a:t>
                      </a:r>
                    </a:p>
                    <a:p>
                      <a:pPr marL="0" indent="0">
                        <a:buFont typeface="Wingdings" panose="05000000000000000000" pitchFamily="2" charset="2"/>
                        <a:buNone/>
                      </a:pPr>
                      <a:endParaRPr lang="en-IN" sz="1800"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1026288298"/>
                  </a:ext>
                </a:extLst>
              </a:tr>
              <a:tr h="827553">
                <a:tc>
                  <a:txBody>
                    <a:bodyPr/>
                    <a:lstStyle/>
                    <a:p>
                      <a:pPr marL="285750" indent="-285750">
                        <a:lnSpc>
                          <a:spcPct val="150000"/>
                        </a:lnSpc>
                        <a:buFont typeface="Wingdings" panose="05000000000000000000" pitchFamily="2" charset="2"/>
                        <a:buChar char="§"/>
                        <a:tabLst>
                          <a:tab pos="457200" algn="r"/>
                          <a:tab pos="2743200" algn="ctr"/>
                          <a:tab pos="5486400" algn="r"/>
                        </a:tabLst>
                        <a:defRPr/>
                      </a:pPr>
                      <a:r>
                        <a:rPr lang="en-US" sz="1800" b="0" baseline="0" dirty="0" smtClean="0">
                          <a:solidFill>
                            <a:schemeClr val="tx1"/>
                          </a:solidFill>
                          <a:latin typeface="+mn-lt"/>
                          <a:cs typeface="Times New Roman" pitchFamily="18" charset="0"/>
                        </a:rPr>
                        <a:t> </a:t>
                      </a:r>
                      <a:r>
                        <a:rPr lang="en-US" sz="1800" b="0" dirty="0" smtClean="0">
                          <a:solidFill>
                            <a:schemeClr val="tx1"/>
                          </a:solidFill>
                          <a:latin typeface="+mn-lt"/>
                          <a:cs typeface="Times New Roman" pitchFamily="18" charset="0"/>
                        </a:rPr>
                        <a:t> Procurement of reference standards, preparation and maintaining of working standards.</a:t>
                      </a:r>
                      <a:endParaRPr lang="en-US" sz="1800" b="0" dirty="0">
                        <a:solidFill>
                          <a:schemeClr val="tx1"/>
                        </a:solidFill>
                        <a:latin typeface="+mn-lt"/>
                        <a:cs typeface="Times New Roman" pitchFamily="18" charset="0"/>
                      </a:endParaRPr>
                    </a:p>
                  </a:txBody>
                  <a:tcPr>
                    <a:solidFill>
                      <a:schemeClr val="bg2">
                        <a:lumMod val="90000"/>
                      </a:schemeClr>
                    </a:solidFill>
                  </a:tcPr>
                </a:tc>
                <a:extLst>
                  <a:ext uri="{0D108BD9-81ED-4DB2-BD59-A6C34878D82A}">
                    <a16:rowId xmlns:a16="http://schemas.microsoft.com/office/drawing/2014/main" val="3075266198"/>
                  </a:ext>
                </a:extLst>
              </a:tr>
              <a:tr h="831798">
                <a:tc>
                  <a:txBody>
                    <a:bodyPr/>
                    <a:lstStyle/>
                    <a:p>
                      <a:pPr marL="285750" indent="-285750">
                        <a:lnSpc>
                          <a:spcPct val="150000"/>
                        </a:lnSpc>
                        <a:buFont typeface="Wingdings" panose="05000000000000000000" pitchFamily="2" charset="2"/>
                        <a:buChar char="§"/>
                        <a:tabLst>
                          <a:tab pos="457200" algn="r"/>
                          <a:tab pos="2743200" algn="ctr"/>
                          <a:tab pos="5486400" algn="r"/>
                        </a:tabLst>
                        <a:defRPr/>
                      </a:pPr>
                      <a:r>
                        <a:rPr lang="en-US" sz="1800" b="0" baseline="0" dirty="0" smtClean="0">
                          <a:solidFill>
                            <a:schemeClr val="tx1"/>
                          </a:solidFill>
                          <a:latin typeface="+mn-lt"/>
                          <a:cs typeface="Times New Roman" pitchFamily="18" charset="0"/>
                        </a:rPr>
                        <a:t>  </a:t>
                      </a:r>
                      <a:r>
                        <a:rPr lang="en-US" sz="1800" b="0" dirty="0" smtClean="0">
                          <a:solidFill>
                            <a:schemeClr val="tx1"/>
                          </a:solidFill>
                          <a:latin typeface="+mn-lt"/>
                          <a:cs typeface="Times New Roman" pitchFamily="18" charset="0"/>
                        </a:rPr>
                        <a:t>Investigation of laboratory deviations and their documentation.</a:t>
                      </a:r>
                      <a:endParaRPr lang="en-US" sz="1800" b="0" dirty="0">
                        <a:solidFill>
                          <a:schemeClr val="tx1"/>
                        </a:solidFill>
                        <a:latin typeface="+mn-lt"/>
                        <a:cs typeface="Times New Roman" pitchFamily="18" charset="0"/>
                      </a:endParaRPr>
                    </a:p>
                  </a:txBody>
                  <a:tcPr>
                    <a:solidFill>
                      <a:schemeClr val="bg2">
                        <a:lumMod val="90000"/>
                      </a:schemeClr>
                    </a:solidFill>
                  </a:tcPr>
                </a:tc>
                <a:extLst>
                  <a:ext uri="{0D108BD9-81ED-4DB2-BD59-A6C34878D82A}">
                    <a16:rowId xmlns:a16="http://schemas.microsoft.com/office/drawing/2014/main" val="1212176993"/>
                  </a:ext>
                </a:extLst>
              </a:tr>
              <a:tr h="831798">
                <a:tc>
                  <a:txBody>
                    <a:bodyPr/>
                    <a:lstStyle/>
                    <a:p>
                      <a:pPr marL="285750" indent="-285750">
                        <a:lnSpc>
                          <a:spcPct val="150000"/>
                        </a:lnSpc>
                        <a:buFont typeface="Wingdings" panose="05000000000000000000" pitchFamily="2" charset="2"/>
                        <a:buChar char="§"/>
                        <a:tabLst>
                          <a:tab pos="457200" algn="r"/>
                          <a:tab pos="2743200" algn="ctr"/>
                          <a:tab pos="5486400" algn="r"/>
                        </a:tabLst>
                        <a:defRPr/>
                      </a:pPr>
                      <a:r>
                        <a:rPr lang="en-US" sz="1800" b="0" dirty="0" smtClean="0">
                          <a:solidFill>
                            <a:schemeClr val="tx1"/>
                          </a:solidFill>
                          <a:latin typeface="+mn-lt"/>
                          <a:cs typeface="Times New Roman" pitchFamily="18" charset="0"/>
                        </a:rPr>
                        <a:t> To check and carry out inspection and analysis of control samples.</a:t>
                      </a:r>
                      <a:endParaRPr lang="en-US" sz="1800" b="0" dirty="0">
                        <a:solidFill>
                          <a:schemeClr val="tx1"/>
                        </a:solidFill>
                        <a:latin typeface="+mn-lt"/>
                        <a:cs typeface="Times New Roman" pitchFamily="18" charset="0"/>
                      </a:endParaRPr>
                    </a:p>
                  </a:txBody>
                  <a:tcPr>
                    <a:solidFill>
                      <a:schemeClr val="bg2">
                        <a:lumMod val="90000"/>
                      </a:schemeClr>
                    </a:solidFill>
                  </a:tcPr>
                </a:tc>
                <a:extLst>
                  <a:ext uri="{0D108BD9-81ED-4DB2-BD59-A6C34878D82A}">
                    <a16:rowId xmlns:a16="http://schemas.microsoft.com/office/drawing/2014/main" val="1713131896"/>
                  </a:ext>
                </a:extLst>
              </a:tr>
              <a:tr h="831798">
                <a:tc>
                  <a:txBody>
                    <a:bodyPr/>
                    <a:lstStyle/>
                    <a:p>
                      <a:pPr marL="285750" indent="-285750">
                        <a:lnSpc>
                          <a:spcPct val="150000"/>
                        </a:lnSpc>
                        <a:buFont typeface="Wingdings" panose="05000000000000000000" pitchFamily="2" charset="2"/>
                        <a:buChar char="§"/>
                        <a:tabLst>
                          <a:tab pos="457200" algn="r"/>
                          <a:tab pos="2743200" algn="ctr"/>
                          <a:tab pos="5486400" algn="r"/>
                        </a:tabLst>
                        <a:defRPr/>
                      </a:pPr>
                      <a:r>
                        <a:rPr lang="en-US" sz="1800" b="0" dirty="0" smtClean="0">
                          <a:solidFill>
                            <a:schemeClr val="tx1"/>
                          </a:solidFill>
                          <a:latin typeface="+mn-lt"/>
                          <a:cs typeface="Times New Roman" pitchFamily="18" charset="0"/>
                        </a:rPr>
                        <a:t> Calibration / qualification of the laboratory equipment as per the frequency and ensure records are maintained.</a:t>
                      </a:r>
                      <a:endParaRPr lang="en-US" sz="1800" b="0" dirty="0">
                        <a:solidFill>
                          <a:schemeClr val="tx1"/>
                        </a:solidFill>
                        <a:latin typeface="+mn-lt"/>
                        <a:cs typeface="Times New Roman" pitchFamily="18" charset="0"/>
                      </a:endParaRPr>
                    </a:p>
                  </a:txBody>
                  <a:tcPr>
                    <a:solidFill>
                      <a:schemeClr val="bg2">
                        <a:lumMod val="90000"/>
                      </a:schemeClr>
                    </a:solidFill>
                  </a:tcPr>
                </a:tc>
                <a:extLst>
                  <a:ext uri="{0D108BD9-81ED-4DB2-BD59-A6C34878D82A}">
                    <a16:rowId xmlns:a16="http://schemas.microsoft.com/office/drawing/2014/main" val="3630859251"/>
                  </a:ext>
                </a:extLst>
              </a:tr>
              <a:tr h="831798">
                <a:tc>
                  <a:txBody>
                    <a:bodyPr/>
                    <a:lstStyle/>
                    <a:p>
                      <a:pPr marL="285750" indent="-285750">
                        <a:lnSpc>
                          <a:spcPct val="150000"/>
                        </a:lnSpc>
                        <a:buFont typeface="Wingdings" panose="05000000000000000000" pitchFamily="2" charset="2"/>
                        <a:buChar char="§"/>
                        <a:tabLst>
                          <a:tab pos="457200" algn="r"/>
                          <a:tab pos="2743200" algn="ctr"/>
                          <a:tab pos="5486400" algn="r"/>
                        </a:tabLst>
                        <a:defRPr/>
                      </a:pPr>
                      <a:r>
                        <a:rPr lang="en-US" sz="1800" b="0" baseline="0" dirty="0" smtClean="0">
                          <a:solidFill>
                            <a:schemeClr val="tx1"/>
                          </a:solidFill>
                          <a:latin typeface="+mn-lt"/>
                          <a:cs typeface="Times New Roman" pitchFamily="18" charset="0"/>
                        </a:rPr>
                        <a:t>  </a:t>
                      </a:r>
                      <a:r>
                        <a:rPr lang="en-US" sz="1800" b="0" dirty="0" smtClean="0">
                          <a:solidFill>
                            <a:schemeClr val="tx1"/>
                          </a:solidFill>
                          <a:latin typeface="+mn-lt"/>
                          <a:cs typeface="Times New Roman" pitchFamily="18" charset="0"/>
                        </a:rPr>
                        <a:t>Establish and carry out microbiological testing as per the written procedures and at predetermined frequency.</a:t>
                      </a:r>
                      <a:endParaRPr lang="en-US" sz="1200"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1109879613"/>
                  </a:ext>
                </a:extLst>
              </a:tr>
            </a:tbl>
          </a:graphicData>
        </a:graphic>
      </p:graphicFrame>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937" y="223104"/>
            <a:ext cx="826477" cy="476984"/>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6CA42226-FE35-46BE-89B9-8AE9E03FAAE2}" type="datetime1">
              <a:rPr lang="en-US" smtClean="0"/>
              <a:t>12/1/2023</a:t>
            </a:fld>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1388448317"/>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65172232"/>
              </p:ext>
            </p:extLst>
          </p:nvPr>
        </p:nvGraphicFramePr>
        <p:xfrm>
          <a:off x="694591" y="719666"/>
          <a:ext cx="10638693" cy="5785378"/>
        </p:xfrm>
        <a:graphic>
          <a:graphicData uri="http://schemas.openxmlformats.org/drawingml/2006/table">
            <a:tbl>
              <a:tblPr firstRow="1" bandRow="1">
                <a:tableStyleId>{5C22544A-7EE6-4342-B048-85BDC9FD1C3A}</a:tableStyleId>
              </a:tblPr>
              <a:tblGrid>
                <a:gridCol w="10638693">
                  <a:extLst>
                    <a:ext uri="{9D8B030D-6E8A-4147-A177-3AD203B41FA5}">
                      <a16:colId xmlns:a16="http://schemas.microsoft.com/office/drawing/2014/main" val="2845557672"/>
                    </a:ext>
                  </a:extLst>
                </a:gridCol>
              </a:tblGrid>
              <a:tr h="69585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1" lang="en-US" sz="1800" b="0" dirty="0" smtClean="0">
                          <a:solidFill>
                            <a:schemeClr val="tx1"/>
                          </a:solidFill>
                          <a:latin typeface="+mn-lt"/>
                        </a:rPr>
                        <a:t>Implementation of Quality System.</a:t>
                      </a:r>
                    </a:p>
                    <a:p>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3897598144"/>
                  </a:ext>
                </a:extLst>
              </a:tr>
              <a:tr h="69585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1" lang="en-US" sz="1800" b="0" dirty="0" smtClean="0">
                          <a:solidFill>
                            <a:schemeClr val="tx1"/>
                          </a:solidFill>
                          <a:latin typeface="+mn-lt"/>
                        </a:rPr>
                        <a:t>Analysis of Raw, In process &amp; Finished Sample.</a:t>
                      </a:r>
                    </a:p>
                    <a:p>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1788992544"/>
                  </a:ext>
                </a:extLst>
              </a:tr>
              <a:tr h="69585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1" lang="en-US" sz="1800" b="0" dirty="0" smtClean="0">
                          <a:solidFill>
                            <a:schemeClr val="tx1"/>
                          </a:solidFill>
                          <a:latin typeface="+mn-lt"/>
                        </a:rPr>
                        <a:t>To Approve or Reject all Components, Drug Product Containers, Closures, Raw materials In-  Process Materials, Packaging Material, Labeling and Drug Products.</a:t>
                      </a:r>
                    </a:p>
                    <a:p>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1424326035"/>
                  </a:ext>
                </a:extLst>
              </a:tr>
              <a:tr h="695854">
                <a:tc>
                  <a:txBody>
                    <a:bodyPr/>
                    <a:lstStyle/>
                    <a:p>
                      <a:pPr marL="285750" indent="-285750">
                        <a:buFont typeface="Wingdings" panose="05000000000000000000" pitchFamily="2" charset="2"/>
                        <a:buChar char="§"/>
                      </a:pPr>
                      <a:r>
                        <a:rPr kumimoji="1" lang="en-US" sz="1800" b="0" dirty="0" smtClean="0">
                          <a:solidFill>
                            <a:schemeClr val="tx1"/>
                          </a:solidFill>
                          <a:latin typeface="+mn-lt"/>
                        </a:rPr>
                        <a:t>Participation in Validation Program.</a:t>
                      </a:r>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2883605061"/>
                  </a:ext>
                </a:extLst>
              </a:tr>
              <a:tr h="69585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1" lang="en-US" sz="1800" b="0" dirty="0" smtClean="0">
                          <a:solidFill>
                            <a:schemeClr val="tx1"/>
                          </a:solidFill>
                          <a:latin typeface="+mn-lt"/>
                        </a:rPr>
                        <a:t>Management of Reference Sample.</a:t>
                      </a:r>
                    </a:p>
                    <a:p>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3035653045"/>
                  </a:ext>
                </a:extLst>
              </a:tr>
              <a:tr h="695854">
                <a:tc>
                  <a:txBody>
                    <a:bodyPr/>
                    <a:lstStyle/>
                    <a:p>
                      <a:pPr marL="285750" indent="-285750">
                        <a:buFont typeface="Wingdings" panose="05000000000000000000" pitchFamily="2" charset="2"/>
                        <a:buChar char="§"/>
                      </a:pPr>
                      <a:r>
                        <a:rPr kumimoji="1" lang="en-US" sz="1800" b="0" dirty="0" smtClean="0">
                          <a:solidFill>
                            <a:schemeClr val="tx1"/>
                          </a:solidFill>
                          <a:latin typeface="+mn-lt"/>
                        </a:rPr>
                        <a:t>Maintenance &amp; Calibration of Testing Instruments.</a:t>
                      </a:r>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154151065"/>
                  </a:ext>
                </a:extLst>
              </a:tr>
              <a:tr h="69585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1" lang="en-US" sz="1800" b="0" dirty="0" smtClean="0">
                          <a:solidFill>
                            <a:schemeClr val="tx1"/>
                          </a:solidFill>
                          <a:latin typeface="+mn-lt"/>
                        </a:rPr>
                        <a:t>Laboratory Personnel Training.</a:t>
                      </a:r>
                    </a:p>
                    <a:p>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53557123"/>
                  </a:ext>
                </a:extLst>
              </a:tr>
              <a:tr h="69585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1" lang="en-US" sz="1800" b="0" dirty="0" smtClean="0">
                          <a:solidFill>
                            <a:schemeClr val="tx1"/>
                          </a:solidFill>
                          <a:latin typeface="+mn-lt"/>
                        </a:rPr>
                        <a:t>Stability Testing.</a:t>
                      </a:r>
                    </a:p>
                    <a:p>
                      <a:endParaRPr lang="en-IN" b="0" dirty="0">
                        <a:solidFill>
                          <a:schemeClr val="tx1"/>
                        </a:solidFill>
                        <a:latin typeface="+mn-lt"/>
                      </a:endParaRPr>
                    </a:p>
                  </a:txBody>
                  <a:tcPr>
                    <a:solidFill>
                      <a:schemeClr val="bg2">
                        <a:lumMod val="90000"/>
                      </a:schemeClr>
                    </a:solidFill>
                  </a:tcPr>
                </a:tc>
                <a:extLst>
                  <a:ext uri="{0D108BD9-81ED-4DB2-BD59-A6C34878D82A}">
                    <a16:rowId xmlns:a16="http://schemas.microsoft.com/office/drawing/2014/main" val="2819414734"/>
                  </a:ext>
                </a:extLst>
              </a:tr>
            </a:tbl>
          </a:graphicData>
        </a:graphic>
      </p:graphicFrame>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806" y="242682"/>
            <a:ext cx="826477" cy="476984"/>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6A9AA448-CF9D-4BBF-80D3-A8B74E00EF0A}" type="datetime1">
              <a:rPr lang="en-US" smtClean="0"/>
              <a:t>12/1/2023</a:t>
            </a:fld>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2704008810"/>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231" y="307731"/>
            <a:ext cx="10049607"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800" dirty="0">
                <a:solidFill>
                  <a:schemeClr val="bg1"/>
                </a:solidFill>
                <a:latin typeface="Verdana" panose="020B0604030504040204" pitchFamily="34" charset="0"/>
                <a:ea typeface="Verdana" panose="020B0604030504040204" pitchFamily="34" charset="0"/>
              </a:rPr>
              <a:t>QUALITY CONTROL DEPARTMENT</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5944" y="385762"/>
            <a:ext cx="826477" cy="476984"/>
          </a:xfrm>
          <a:prstGeom prst="rect">
            <a:avLst/>
          </a:prstGeom>
          <a:noFill/>
          <a:ln w="9525">
            <a:noFill/>
            <a:miter lim="800000"/>
            <a:headEnd/>
            <a:tailEnd/>
          </a:ln>
        </p:spPr>
      </p:pic>
      <p:sp>
        <p:nvSpPr>
          <p:cNvPr id="4" name="TextBox 3"/>
          <p:cNvSpPr txBox="1"/>
          <p:nvPr/>
        </p:nvSpPr>
        <p:spPr>
          <a:xfrm>
            <a:off x="3261945" y="1090247"/>
            <a:ext cx="5521569" cy="800219"/>
          </a:xfrm>
          <a:prstGeom prst="rect">
            <a:avLst/>
          </a:prstGeom>
          <a:noFill/>
        </p:spPr>
        <p:txBody>
          <a:bodyPr wrap="square" rtlCol="0">
            <a:spAutoFit/>
          </a:bodyPr>
          <a:lstStyle/>
          <a:p>
            <a:pPr algn="ctr"/>
            <a:r>
              <a:rPr kumimoji="1" lang="en-US" sz="2800" dirty="0"/>
              <a:t>(A </a:t>
            </a:r>
            <a:r>
              <a:rPr kumimoji="1" lang="en-US" sz="2800" dirty="0" smtClean="0"/>
              <a:t>VIEW  OF </a:t>
            </a:r>
            <a:r>
              <a:rPr kumimoji="1" lang="en-US" sz="2800" dirty="0"/>
              <a:t>HPLC </a:t>
            </a:r>
            <a:r>
              <a:rPr kumimoji="1" lang="en-US" sz="2800" dirty="0" smtClean="0"/>
              <a:t>LAB)</a:t>
            </a:r>
            <a:endParaRPr kumimoji="1" lang="en-US" sz="2800" dirty="0"/>
          </a:p>
          <a:p>
            <a:endParaRPr lang="en-IN"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556238"/>
            <a:ext cx="9144000" cy="5213839"/>
          </a:xfrm>
          <a:prstGeom prst="rect">
            <a:avLst/>
          </a:prstGeom>
        </p:spPr>
      </p:pic>
      <p:sp>
        <p:nvSpPr>
          <p:cNvPr id="5" name="Date Placeholder 4"/>
          <p:cNvSpPr>
            <a:spLocks noGrp="1"/>
          </p:cNvSpPr>
          <p:nvPr>
            <p:ph type="dt" sz="half" idx="10"/>
          </p:nvPr>
        </p:nvSpPr>
        <p:spPr/>
        <p:txBody>
          <a:bodyPr/>
          <a:lstStyle/>
          <a:p>
            <a:fld id="{089853AD-94F1-4C76-A1EB-0952E51CC508}"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745422503"/>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231" y="307731"/>
            <a:ext cx="10049607"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800" dirty="0">
                <a:solidFill>
                  <a:schemeClr val="bg1"/>
                </a:solidFill>
                <a:latin typeface="Verdana" panose="020B0604030504040204" pitchFamily="34" charset="0"/>
                <a:ea typeface="Verdana" panose="020B0604030504040204" pitchFamily="34" charset="0"/>
              </a:rPr>
              <a:t>QUALITY CONTROL DEPARTMENT</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5944" y="385762"/>
            <a:ext cx="826477" cy="476984"/>
          </a:xfrm>
          <a:prstGeom prst="rect">
            <a:avLst/>
          </a:prstGeom>
          <a:noFill/>
          <a:ln w="9525">
            <a:noFill/>
            <a:miter lim="800000"/>
            <a:headEnd/>
            <a:tailEnd/>
          </a:ln>
        </p:spPr>
      </p:pic>
      <p:sp>
        <p:nvSpPr>
          <p:cNvPr id="4" name="TextBox 3"/>
          <p:cNvSpPr txBox="1"/>
          <p:nvPr/>
        </p:nvSpPr>
        <p:spPr>
          <a:xfrm>
            <a:off x="3358662" y="1160584"/>
            <a:ext cx="4936008" cy="400110"/>
          </a:xfrm>
          <a:prstGeom prst="rect">
            <a:avLst/>
          </a:prstGeom>
          <a:noFill/>
        </p:spPr>
        <p:txBody>
          <a:bodyPr wrap="square" rtlCol="0">
            <a:spAutoFit/>
          </a:bodyPr>
          <a:lstStyle/>
          <a:p>
            <a:r>
              <a:rPr lang="en-IN" dirty="0" smtClean="0"/>
              <a:t>         </a:t>
            </a:r>
            <a:r>
              <a:rPr lang="en-IN" sz="2000" dirty="0" smtClean="0"/>
              <a:t>A VIEW OF WET CHEMISTRY LAB</a:t>
            </a:r>
            <a:endParaRPr lang="en-IN" sz="2000" dirty="0"/>
          </a:p>
        </p:txBody>
      </p:sp>
      <p:pic>
        <p:nvPicPr>
          <p:cNvPr id="5" name="Picture 5" descr="20150217_1124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3985" y="1560694"/>
            <a:ext cx="8534400" cy="5105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834F299A-01D1-4CAD-BBA7-BFEAEB05F2BE}"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1038120527"/>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sz="3600" dirty="0">
                <a:solidFill>
                  <a:schemeClr val="bg1"/>
                </a:solidFill>
                <a:latin typeface="Verdana" panose="020B0604030504040204" pitchFamily="34" charset="0"/>
                <a:ea typeface="Verdana" panose="020B0604030504040204" pitchFamily="34" charset="0"/>
              </a:rPr>
              <a:t>QUALITY CONTROL DEPARTMENT</a:t>
            </a:r>
            <a:r>
              <a:rPr kumimoji="1" lang="en-US" dirty="0">
                <a:solidFill>
                  <a:schemeClr val="bg1"/>
                </a:solidFill>
                <a:latin typeface="Verdana" panose="020B0604030504040204" pitchFamily="34" charset="0"/>
                <a:ea typeface="Verdana" panose="020B0604030504040204" pitchFamily="34" charset="0"/>
              </a:rPr>
              <a:t/>
            </a:r>
            <a:br>
              <a:rPr kumimoji="1" lang="en-US" dirty="0">
                <a:solidFill>
                  <a:schemeClr val="bg1"/>
                </a:solidFill>
                <a:latin typeface="Verdana" panose="020B0604030504040204" pitchFamily="34" charset="0"/>
                <a:ea typeface="Verdana" panose="020B0604030504040204" pitchFamily="34" charset="0"/>
              </a:rPr>
            </a:br>
            <a:endParaRPr lang="en-IN" dirty="0"/>
          </a:p>
        </p:txBody>
      </p:sp>
      <p:sp>
        <p:nvSpPr>
          <p:cNvPr id="3" name="Text Placeholder 2"/>
          <p:cNvSpPr>
            <a:spLocks noGrp="1"/>
          </p:cNvSpPr>
          <p:nvPr>
            <p:ph type="body" idx="1"/>
          </p:nvPr>
        </p:nvSpPr>
        <p:spPr>
          <a:xfrm>
            <a:off x="5125137" y="650631"/>
            <a:ext cx="6265088" cy="838354"/>
          </a:xfrm>
        </p:spPr>
        <p:txBody>
          <a:bodyPr/>
          <a:lstStyle/>
          <a:p>
            <a:r>
              <a:rPr kumimoji="1" lang="en-US" sz="2400" b="1" dirty="0" smtClean="0">
                <a:solidFill>
                  <a:srgbClr val="FF3300"/>
                </a:solidFill>
                <a:latin typeface="Times New Roman" pitchFamily="18" charset="0"/>
              </a:rPr>
              <a:t>     </a:t>
            </a:r>
          </a:p>
          <a:p>
            <a:r>
              <a:rPr kumimoji="1" lang="en-US" sz="2400" b="1" dirty="0">
                <a:solidFill>
                  <a:srgbClr val="FF3300"/>
                </a:solidFill>
                <a:latin typeface="Times New Roman" pitchFamily="18" charset="0"/>
              </a:rPr>
              <a:t> </a:t>
            </a:r>
            <a:r>
              <a:rPr kumimoji="1" lang="en-US" sz="2400" b="1" dirty="0" smtClean="0">
                <a:solidFill>
                  <a:srgbClr val="FF3300"/>
                </a:solidFill>
                <a:latin typeface="Times New Roman" pitchFamily="18" charset="0"/>
              </a:rPr>
              <a:t>        </a:t>
            </a:r>
            <a:r>
              <a:rPr kumimoji="1" lang="en-US" sz="2400" dirty="0" smtClean="0">
                <a:solidFill>
                  <a:schemeClr val="tx1"/>
                </a:solidFill>
              </a:rPr>
              <a:t>(</a:t>
            </a:r>
            <a:r>
              <a:rPr kumimoji="1" lang="en-US" sz="2400" dirty="0">
                <a:solidFill>
                  <a:schemeClr val="tx1"/>
                </a:solidFill>
              </a:rPr>
              <a:t>Stability Study </a:t>
            </a:r>
            <a:r>
              <a:rPr kumimoji="1" lang="en-US" sz="2400" dirty="0" err="1">
                <a:solidFill>
                  <a:schemeClr val="tx1"/>
                </a:solidFill>
              </a:rPr>
              <a:t>Programme</a:t>
            </a:r>
            <a:r>
              <a:rPr kumimoji="1" lang="en-US" sz="2400" dirty="0">
                <a:solidFill>
                  <a:schemeClr val="tx1"/>
                </a:solidFill>
              </a:rPr>
              <a:t>)</a:t>
            </a:r>
            <a:r>
              <a:rPr kumimoji="1" lang="en-US" dirty="0">
                <a:solidFill>
                  <a:schemeClr val="tx1"/>
                </a:solidFill>
              </a:rPr>
              <a:t> </a:t>
            </a:r>
          </a:p>
          <a:p>
            <a:endParaRPr lang="en-IN" dirty="0"/>
          </a:p>
        </p:txBody>
      </p:sp>
      <p:sp>
        <p:nvSpPr>
          <p:cNvPr id="4" name="Content Placeholder 3"/>
          <p:cNvSpPr>
            <a:spLocks noGrp="1"/>
          </p:cNvSpPr>
          <p:nvPr>
            <p:ph sz="half" idx="2"/>
          </p:nvPr>
        </p:nvSpPr>
        <p:spPr>
          <a:xfrm>
            <a:off x="4853354" y="1488985"/>
            <a:ext cx="7209691" cy="1696853"/>
          </a:xfrm>
        </p:spPr>
        <p:txBody>
          <a:bodyPr/>
          <a:lstStyle/>
          <a:p>
            <a:pPr>
              <a:buFontTx/>
              <a:buChar char="•"/>
            </a:pPr>
            <a:r>
              <a:rPr kumimoji="1" lang="en-US" dirty="0"/>
              <a:t>Plant is equipped with Stability Chambers to Carry out </a:t>
            </a:r>
          </a:p>
          <a:p>
            <a:pPr marL="0" indent="0">
              <a:buNone/>
            </a:pPr>
            <a:r>
              <a:rPr kumimoji="1" lang="en-US" dirty="0" smtClean="0"/>
              <a:t>    Stability </a:t>
            </a:r>
            <a:r>
              <a:rPr kumimoji="1" lang="en-US" dirty="0"/>
              <a:t>Studies as per ICH Q1 AR2 at various </a:t>
            </a:r>
            <a:r>
              <a:rPr kumimoji="1" lang="en-US" dirty="0" smtClean="0"/>
              <a:t>conditions like</a:t>
            </a:r>
            <a:endParaRPr kumimoji="1" lang="en-US" dirty="0"/>
          </a:p>
          <a:p>
            <a:endParaRPr lang="en-IN" dirty="0"/>
          </a:p>
        </p:txBody>
      </p:sp>
      <p:sp>
        <p:nvSpPr>
          <p:cNvPr id="5" name="Text Placeholder 4"/>
          <p:cNvSpPr>
            <a:spLocks noGrp="1"/>
          </p:cNvSpPr>
          <p:nvPr>
            <p:ph type="body" sz="quarter" idx="3"/>
          </p:nvPr>
        </p:nvSpPr>
        <p:spPr>
          <a:xfrm>
            <a:off x="4994030" y="3665887"/>
            <a:ext cx="6726115" cy="685800"/>
          </a:xfrm>
        </p:spPr>
        <p:txBody>
          <a:bodyPr/>
          <a:lstStyle/>
          <a:p>
            <a:r>
              <a:rPr lang="en-IN" sz="1800" dirty="0" smtClean="0">
                <a:solidFill>
                  <a:schemeClr val="tx1"/>
                </a:solidFill>
              </a:rPr>
              <a:t>Details:-</a:t>
            </a:r>
            <a:endParaRPr lang="en-IN" sz="1800" dirty="0">
              <a:solidFill>
                <a:schemeClr val="tx1"/>
              </a:solidFill>
            </a:endParaRPr>
          </a:p>
        </p:txBody>
      </p:sp>
      <p:sp>
        <p:nvSpPr>
          <p:cNvPr id="6" name="Content Placeholder 5"/>
          <p:cNvSpPr>
            <a:spLocks noGrp="1"/>
          </p:cNvSpPr>
          <p:nvPr>
            <p:ph sz="quarter" idx="4"/>
          </p:nvPr>
        </p:nvSpPr>
        <p:spPr>
          <a:xfrm>
            <a:off x="4853354" y="4351687"/>
            <a:ext cx="7025053" cy="1704060"/>
          </a:xfrm>
        </p:spPr>
        <p:txBody>
          <a:bodyPr/>
          <a:lstStyle/>
          <a:p>
            <a:r>
              <a:rPr kumimoji="1" lang="en-US" dirty="0" smtClean="0"/>
              <a:t>Accelerated Stability Studies at 40</a:t>
            </a:r>
            <a:r>
              <a:rPr kumimoji="1" lang="en-US" baseline="30000" dirty="0" smtClean="0"/>
              <a:t>0</a:t>
            </a:r>
            <a:r>
              <a:rPr kumimoji="1" lang="en-US" dirty="0" smtClean="0"/>
              <a:t>C </a:t>
            </a:r>
            <a:r>
              <a:rPr kumimoji="1" lang="en-US" dirty="0" smtClean="0">
                <a:cs typeface="Times New Roman" pitchFamily="18" charset="0"/>
              </a:rPr>
              <a:t>± 2</a:t>
            </a:r>
            <a:r>
              <a:rPr kumimoji="1" lang="en-US" baseline="30000" dirty="0" smtClean="0"/>
              <a:t>0</a:t>
            </a:r>
            <a:r>
              <a:rPr kumimoji="1" lang="en-US" dirty="0" smtClean="0"/>
              <a:t>C &amp; 75% RH ±</a:t>
            </a:r>
            <a:r>
              <a:rPr kumimoji="1" lang="en-US" dirty="0" smtClean="0">
                <a:cs typeface="Arial" charset="0"/>
              </a:rPr>
              <a:t> 5% RH</a:t>
            </a:r>
          </a:p>
          <a:p>
            <a:r>
              <a:rPr kumimoji="1" lang="en-US" dirty="0" smtClean="0"/>
              <a:t>Real </a:t>
            </a:r>
            <a:r>
              <a:rPr kumimoji="1" lang="en-US" dirty="0"/>
              <a:t>Time Stability Studies at 30</a:t>
            </a:r>
            <a:r>
              <a:rPr kumimoji="1" lang="en-US" baseline="30000" dirty="0"/>
              <a:t>0</a:t>
            </a:r>
            <a:r>
              <a:rPr kumimoji="1" lang="en-US" dirty="0"/>
              <a:t>C ± 2</a:t>
            </a:r>
            <a:r>
              <a:rPr kumimoji="1" lang="en-US" baseline="30000" dirty="0"/>
              <a:t>0</a:t>
            </a:r>
            <a:r>
              <a:rPr kumimoji="1" lang="en-US" dirty="0"/>
              <a:t>C &amp; 75% RH ± 5% RH</a:t>
            </a:r>
          </a:p>
          <a:p>
            <a:endParaRPr lang="en-IN" dirty="0"/>
          </a:p>
        </p:txBody>
      </p:sp>
      <p:pic>
        <p:nvPicPr>
          <p:cNvPr id="7"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0152" y="1695816"/>
            <a:ext cx="826477" cy="476984"/>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87CB90C4-AAA1-4BD2-A87F-FB3F60C01A4E}" type="datetime1">
              <a:rPr lang="en-US" smtClean="0"/>
              <a:t>12/1/2023</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310898566"/>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231" y="307731"/>
            <a:ext cx="10049607" cy="633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800" dirty="0">
                <a:solidFill>
                  <a:schemeClr val="bg1"/>
                </a:solidFill>
                <a:latin typeface="Verdana" panose="020B0604030504040204" pitchFamily="34" charset="0"/>
                <a:ea typeface="Verdana" panose="020B0604030504040204" pitchFamily="34" charset="0"/>
              </a:rPr>
              <a:t>QUALITY CONTROL DEPARTMENT</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5944" y="385762"/>
            <a:ext cx="826477" cy="476984"/>
          </a:xfrm>
          <a:prstGeom prst="rect">
            <a:avLst/>
          </a:prstGeom>
          <a:noFill/>
          <a:ln w="9525">
            <a:noFill/>
            <a:miter lim="800000"/>
            <a:headEnd/>
            <a:tailEnd/>
          </a:ln>
        </p:spPr>
      </p:pic>
      <p:sp>
        <p:nvSpPr>
          <p:cNvPr id="4" name="TextBox 3"/>
          <p:cNvSpPr txBox="1"/>
          <p:nvPr/>
        </p:nvSpPr>
        <p:spPr>
          <a:xfrm>
            <a:off x="3358662" y="1160584"/>
            <a:ext cx="4936008" cy="400110"/>
          </a:xfrm>
          <a:prstGeom prst="rect">
            <a:avLst/>
          </a:prstGeom>
          <a:noFill/>
        </p:spPr>
        <p:txBody>
          <a:bodyPr wrap="square" rtlCol="0">
            <a:spAutoFit/>
          </a:bodyPr>
          <a:lstStyle/>
          <a:p>
            <a:r>
              <a:rPr lang="en-IN" dirty="0" smtClean="0"/>
              <a:t>         </a:t>
            </a:r>
            <a:r>
              <a:rPr lang="en-IN" sz="2000" dirty="0" smtClean="0"/>
              <a:t>A VIEW OF STABILITY CHAMBER</a:t>
            </a:r>
            <a:endParaRPr lang="en-IN" sz="2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6269" y="1560694"/>
            <a:ext cx="9144000" cy="5200591"/>
          </a:xfrm>
          <a:prstGeom prst="rect">
            <a:avLst/>
          </a:prstGeom>
        </p:spPr>
      </p:pic>
      <p:sp>
        <p:nvSpPr>
          <p:cNvPr id="6" name="Date Placeholder 5"/>
          <p:cNvSpPr>
            <a:spLocks noGrp="1"/>
          </p:cNvSpPr>
          <p:nvPr>
            <p:ph type="dt" sz="half" idx="10"/>
          </p:nvPr>
        </p:nvSpPr>
        <p:spPr/>
        <p:txBody>
          <a:bodyPr/>
          <a:lstStyle/>
          <a:p>
            <a:fld id="{0948D11A-4082-48CE-A438-4563E79F05D0}" type="datetime1">
              <a:rPr lang="en-US" smtClean="0"/>
              <a:t>12/1/2023</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3331947612"/>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PRODUCTION MACHINERY</a:t>
            </a:r>
            <a:endParaRPr lang="en-IN" dirty="0"/>
          </a:p>
        </p:txBody>
      </p:sp>
      <p:sp>
        <p:nvSpPr>
          <p:cNvPr id="3" name="Subtitle 2"/>
          <p:cNvSpPr>
            <a:spLocks noGrp="1"/>
          </p:cNvSpPr>
          <p:nvPr>
            <p:ph type="subTitle" idx="1"/>
          </p:nvPr>
        </p:nvSpPr>
        <p:spPr/>
        <p:txBody>
          <a:bodyPr/>
          <a:lstStyle/>
          <a:p>
            <a:r>
              <a:rPr lang="en-IN" dirty="0" smtClean="0"/>
              <a:t>VACCUM TRAY DRYER (VTD) , ROTACONE </a:t>
            </a:r>
            <a:r>
              <a:rPr lang="en-IN" dirty="0"/>
              <a:t>VACCUM </a:t>
            </a:r>
            <a:r>
              <a:rPr lang="en-IN" dirty="0" smtClean="0"/>
              <a:t>DRYER, AUTO COATER, ALU-ALU PACKING MACHINE , DRY SYRUP FILLING </a:t>
            </a:r>
            <a:endParaRPr lang="en-IN"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0021" y="1319012"/>
            <a:ext cx="826477" cy="476984"/>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D3AD271E-376C-47D6-9F06-499D9C9CC1E3}"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1893096297"/>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5031" y="360485"/>
            <a:ext cx="8528538" cy="60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latin typeface="Verdana" panose="020B0604030504040204" pitchFamily="34" charset="0"/>
                <a:ea typeface="Verdana" panose="020B0604030504040204" pitchFamily="34" charset="0"/>
              </a:rPr>
              <a:t>VACCUM TRAY DRYER (VTD)</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7737" y="425327"/>
            <a:ext cx="826477" cy="476984"/>
          </a:xfrm>
          <a:prstGeom prst="rect">
            <a:avLst/>
          </a:prstGeom>
          <a:noFill/>
          <a:ln w="9525">
            <a:noFill/>
            <a:miter lim="800000"/>
            <a:headEnd/>
            <a:tailEnd/>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7727" y="1160586"/>
            <a:ext cx="5143500" cy="5556738"/>
          </a:xfrm>
          <a:prstGeom prst="rect">
            <a:avLst/>
          </a:prstGeom>
        </p:spPr>
      </p:pic>
      <p:sp>
        <p:nvSpPr>
          <p:cNvPr id="5" name="Date Placeholder 4"/>
          <p:cNvSpPr>
            <a:spLocks noGrp="1"/>
          </p:cNvSpPr>
          <p:nvPr>
            <p:ph type="dt" sz="half" idx="10"/>
          </p:nvPr>
        </p:nvSpPr>
        <p:spPr/>
        <p:txBody>
          <a:bodyPr/>
          <a:lstStyle/>
          <a:p>
            <a:fld id="{72FAEAEA-A8C1-4422-9844-24E720E579F2}"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3083424334"/>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608" y="465992"/>
            <a:ext cx="9935307" cy="1116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itchFamily="18" charset="0"/>
              </a:rPr>
              <a:t>BUSINESS STRATEGY</a:t>
            </a:r>
            <a:endParaRPr lang="en-IN" sz="4800" dirty="0">
              <a:solidFill>
                <a:schemeClr val="bg1"/>
              </a:solidFill>
              <a:latin typeface="Verdana" panose="020B0604030504040204" pitchFamily="34" charset="0"/>
              <a:ea typeface="Verdana" panose="020B0604030504040204"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4022713164"/>
              </p:ext>
            </p:extLst>
          </p:nvPr>
        </p:nvGraphicFramePr>
        <p:xfrm>
          <a:off x="838200" y="1890346"/>
          <a:ext cx="10073054" cy="465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60585" y="791306"/>
            <a:ext cx="826477" cy="465994"/>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0C528BB2-9A50-4260-966D-0EA631A16B01}"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586418101"/>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5031" y="360485"/>
            <a:ext cx="8528538" cy="60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latin typeface="Verdana" panose="020B0604030504040204" pitchFamily="34" charset="0"/>
                <a:ea typeface="Verdana" panose="020B0604030504040204" pitchFamily="34" charset="0"/>
              </a:rPr>
              <a:t>ROTA CONE VACCUM DRYER (RCVD</a:t>
            </a:r>
            <a:r>
              <a:rPr lang="en-IN" sz="2400" dirty="0">
                <a:latin typeface="Verdana" panose="020B0604030504040204" pitchFamily="34" charset="0"/>
                <a:ea typeface="Verdana" panose="020B0604030504040204" pitchFamily="34" charset="0"/>
              </a:rPr>
              <a:t>)</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6383" y="425327"/>
            <a:ext cx="826477" cy="476984"/>
          </a:xfrm>
          <a:prstGeom prst="rect">
            <a:avLst/>
          </a:prstGeom>
          <a:noFill/>
          <a:ln w="9525">
            <a:noFill/>
            <a:miter lim="800000"/>
            <a:headEnd/>
            <a:tailEnd/>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500" y="1345222"/>
            <a:ext cx="8194431" cy="5319347"/>
          </a:xfrm>
          <a:prstGeom prst="rect">
            <a:avLst/>
          </a:prstGeom>
        </p:spPr>
      </p:pic>
      <p:sp>
        <p:nvSpPr>
          <p:cNvPr id="5" name="Date Placeholder 4"/>
          <p:cNvSpPr>
            <a:spLocks noGrp="1"/>
          </p:cNvSpPr>
          <p:nvPr>
            <p:ph type="dt" sz="half" idx="10"/>
          </p:nvPr>
        </p:nvSpPr>
        <p:spPr/>
        <p:txBody>
          <a:bodyPr/>
          <a:lstStyle/>
          <a:p>
            <a:fld id="{4F3957D1-4333-428C-8FC3-F28745DCE6FF}"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559633479"/>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5031" y="360485"/>
            <a:ext cx="8528538" cy="60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latin typeface="Verdana" panose="020B0604030504040204" pitchFamily="34" charset="0"/>
                <a:ea typeface="Verdana" panose="020B0604030504040204" pitchFamily="34" charset="0"/>
              </a:rPr>
              <a:t>AUTO COATER</a:t>
            </a:r>
            <a:endParaRPr lang="en-IN" sz="2400" dirty="0">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6383" y="425327"/>
            <a:ext cx="826477" cy="476984"/>
          </a:xfrm>
          <a:prstGeom prst="rect">
            <a:avLst/>
          </a:prstGeom>
          <a:noFill/>
          <a:ln w="9525">
            <a:noFill/>
            <a:miter lim="800000"/>
            <a:headEnd/>
            <a:tailEnd/>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4408" y="1099038"/>
            <a:ext cx="6356838" cy="5574324"/>
          </a:xfrm>
          <a:prstGeom prst="rect">
            <a:avLst/>
          </a:prstGeom>
        </p:spPr>
      </p:pic>
      <p:sp>
        <p:nvSpPr>
          <p:cNvPr id="5" name="Date Placeholder 4"/>
          <p:cNvSpPr>
            <a:spLocks noGrp="1"/>
          </p:cNvSpPr>
          <p:nvPr>
            <p:ph type="dt" sz="half" idx="10"/>
          </p:nvPr>
        </p:nvSpPr>
        <p:spPr/>
        <p:txBody>
          <a:bodyPr/>
          <a:lstStyle/>
          <a:p>
            <a:fld id="{C8590C41-9E97-44CA-AF18-FFC17F8BC0F2}"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961672836"/>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5031" y="360485"/>
            <a:ext cx="8528538" cy="60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latin typeface="Verdana" panose="020B0604030504040204" pitchFamily="34" charset="0"/>
                <a:ea typeface="Verdana" panose="020B0604030504040204" pitchFamily="34" charset="0"/>
              </a:rPr>
              <a:t>ALU-ALU PACKING MACHINE</a:t>
            </a:r>
            <a:endParaRPr lang="en-IN" sz="2400" dirty="0">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6383" y="425327"/>
            <a:ext cx="826477" cy="476984"/>
          </a:xfrm>
          <a:prstGeom prst="rect">
            <a:avLst/>
          </a:prstGeom>
          <a:noFill/>
          <a:ln w="9525">
            <a:noFill/>
            <a:miter lim="800000"/>
            <a:headEnd/>
            <a:tailEnd/>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169377"/>
            <a:ext cx="8508023" cy="5521570"/>
          </a:xfrm>
          <a:prstGeom prst="rect">
            <a:avLst/>
          </a:prstGeom>
        </p:spPr>
      </p:pic>
      <p:sp>
        <p:nvSpPr>
          <p:cNvPr id="5" name="Date Placeholder 4"/>
          <p:cNvSpPr>
            <a:spLocks noGrp="1"/>
          </p:cNvSpPr>
          <p:nvPr>
            <p:ph type="dt" sz="half" idx="10"/>
          </p:nvPr>
        </p:nvSpPr>
        <p:spPr/>
        <p:txBody>
          <a:bodyPr/>
          <a:lstStyle/>
          <a:p>
            <a:fld id="{994E550A-B58E-4AA8-A9EF-592E9528FD49}"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3253957771"/>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5031" y="360485"/>
            <a:ext cx="8528538" cy="606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latin typeface="Verdana" panose="020B0604030504040204" pitchFamily="34" charset="0"/>
                <a:ea typeface="Verdana" panose="020B0604030504040204" pitchFamily="34" charset="0"/>
              </a:rPr>
              <a:t>DRY SYRUP FILLING MACHINE</a:t>
            </a:r>
            <a:endParaRPr lang="en-IN" sz="2400" dirty="0">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6383" y="425327"/>
            <a:ext cx="826477" cy="476984"/>
          </a:xfrm>
          <a:prstGeom prst="rect">
            <a:avLst/>
          </a:prstGeom>
          <a:noFill/>
          <a:ln w="9525">
            <a:noFill/>
            <a:miter lim="800000"/>
            <a:headEnd/>
            <a:tailEnd/>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134208"/>
            <a:ext cx="8569569" cy="5495192"/>
          </a:xfrm>
          <a:prstGeom prst="rect">
            <a:avLst/>
          </a:prstGeom>
        </p:spPr>
      </p:pic>
      <p:sp>
        <p:nvSpPr>
          <p:cNvPr id="5" name="Date Placeholder 4"/>
          <p:cNvSpPr>
            <a:spLocks noGrp="1"/>
          </p:cNvSpPr>
          <p:nvPr>
            <p:ph type="dt" sz="half" idx="10"/>
          </p:nvPr>
        </p:nvSpPr>
        <p:spPr/>
        <p:txBody>
          <a:bodyPr/>
          <a:lstStyle/>
          <a:p>
            <a:fld id="{9195F0A5-6483-4097-B4D9-68DCD2E6EE7A}"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2843908913"/>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5854" y="984738"/>
            <a:ext cx="7974623" cy="508195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latin typeface="Verdana" panose="020B0604030504040204" pitchFamily="34" charset="0"/>
                <a:ea typeface="Verdana" panose="020B0604030504040204" pitchFamily="34" charset="0"/>
              </a:rPr>
              <a:t>I sincerely appreciate that I’ve had this opportunity to present to you.</a:t>
            </a:r>
          </a:p>
          <a:p>
            <a:pPr algn="ctr"/>
            <a:endParaRPr lang="en-IN" sz="2800" dirty="0" smtClean="0">
              <a:solidFill>
                <a:schemeClr val="tx1"/>
              </a:solidFill>
              <a:latin typeface="Verdana" panose="020B0604030504040204" pitchFamily="34" charset="0"/>
              <a:ea typeface="Verdana" panose="020B0604030504040204" pitchFamily="34" charset="0"/>
            </a:endParaRPr>
          </a:p>
          <a:p>
            <a:pPr algn="ctr"/>
            <a:r>
              <a:rPr lang="en-IN" sz="2800" dirty="0" smtClean="0">
                <a:solidFill>
                  <a:schemeClr val="tx1"/>
                </a:solidFill>
                <a:latin typeface="Verdana" panose="020B0604030504040204" pitchFamily="34" charset="0"/>
                <a:ea typeface="Verdana" panose="020B0604030504040204" pitchFamily="34" charset="0"/>
              </a:rPr>
              <a:t>Thank you for giving your precious time and attention.</a:t>
            </a:r>
            <a:endParaRPr lang="en-IN" sz="2800" dirty="0">
              <a:solidFill>
                <a:schemeClr val="tx1"/>
              </a:solidFill>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1229" y="1137504"/>
            <a:ext cx="826477" cy="476984"/>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9BAE6511-0F17-4908-B2CA-94B5CE58E409}" type="datetime1">
              <a:rPr lang="en-US" smtClean="0"/>
              <a:t>12/1/2023</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233173197"/>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5609" y="2039814"/>
            <a:ext cx="10673860" cy="1231106"/>
          </a:xfrm>
          <a:prstGeom prst="rect">
            <a:avLst/>
          </a:prstGeom>
          <a:noFill/>
        </p:spPr>
        <p:txBody>
          <a:bodyPr wrap="square" rtlCol="0">
            <a:spAutoFit/>
          </a:bodyPr>
          <a:lstStyle/>
          <a:p>
            <a:pPr algn="ctr"/>
            <a:r>
              <a:rPr lang="en-US" sz="2800" b="1" dirty="0" smtClean="0">
                <a:solidFill>
                  <a:schemeClr val="accent1"/>
                </a:solidFill>
                <a:latin typeface="Verdana" panose="020B0604030504040204" pitchFamily="34" charset="0"/>
                <a:ea typeface="Verdana" panose="020B0604030504040204" pitchFamily="34" charset="0"/>
              </a:rPr>
              <a:t>  "</a:t>
            </a:r>
            <a:r>
              <a:rPr lang="en-US" sz="2800" b="1" dirty="0">
                <a:solidFill>
                  <a:schemeClr val="accent1"/>
                </a:solidFill>
                <a:latin typeface="Verdana" panose="020B0604030504040204" pitchFamily="34" charset="0"/>
                <a:ea typeface="Verdana" panose="020B0604030504040204" pitchFamily="34" charset="0"/>
              </a:rPr>
              <a:t>Life's not just about staying alive...</a:t>
            </a:r>
            <a:r>
              <a:rPr lang="en-US" sz="2800" b="1" dirty="0" smtClean="0">
                <a:solidFill>
                  <a:schemeClr val="accent1"/>
                </a:solidFill>
                <a:latin typeface="Verdana" panose="020B0604030504040204" pitchFamily="34" charset="0"/>
                <a:ea typeface="Verdana" panose="020B0604030504040204" pitchFamily="34" charset="0"/>
              </a:rPr>
              <a:t>it's about </a:t>
            </a:r>
            <a:r>
              <a:rPr lang="en-US" sz="2800" b="1" dirty="0">
                <a:solidFill>
                  <a:schemeClr val="accent1"/>
                </a:solidFill>
                <a:latin typeface="Verdana" panose="020B0604030504040204" pitchFamily="34" charset="0"/>
                <a:ea typeface="Verdana" panose="020B0604030504040204" pitchFamily="34" charset="0"/>
              </a:rPr>
              <a:t>being well!"</a:t>
            </a:r>
          </a:p>
          <a:p>
            <a:endParaRPr lang="en-IN" dirty="0"/>
          </a:p>
        </p:txBody>
      </p:sp>
      <p:sp>
        <p:nvSpPr>
          <p:cNvPr id="3" name="Rectangle 2"/>
          <p:cNvSpPr/>
          <p:nvPr/>
        </p:nvSpPr>
        <p:spPr>
          <a:xfrm>
            <a:off x="2215660" y="4009292"/>
            <a:ext cx="8062546" cy="94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dirty="0" smtClean="0"/>
              <a:t>Thanks A Lot.</a:t>
            </a:r>
            <a:endParaRPr lang="en-IN" sz="4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11516" y="395654"/>
            <a:ext cx="2910254" cy="1151792"/>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35C543BC-3283-4FE4-97B4-523CEC7F39E8}"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2398040743"/>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INTERNATIONAL</a:t>
            </a:r>
            <a:r>
              <a:rPr lang="en-IN" dirty="0" smtClean="0"/>
              <a:t> PRESENCE</a:t>
            </a:r>
            <a:endParaRPr lang="en-IN" dirty="0"/>
          </a:p>
        </p:txBody>
      </p:sp>
      <p:sp>
        <p:nvSpPr>
          <p:cNvPr id="3" name="Content Placeholder 2"/>
          <p:cNvSpPr>
            <a:spLocks noGrp="1"/>
          </p:cNvSpPr>
          <p:nvPr>
            <p:ph idx="1"/>
          </p:nvPr>
        </p:nvSpPr>
        <p:spPr/>
        <p:txBody>
          <a:bodyPr>
            <a:normAutofit fontScale="92500" lnSpcReduction="20000"/>
          </a:bodyPr>
          <a:lstStyle/>
          <a:p>
            <a:pPr fontAlgn="base"/>
            <a:r>
              <a:rPr lang="en-US" dirty="0"/>
              <a:t>Without resting on its laurels of demonstrating unmatched quality in manufacturing drugs for the domestic market, </a:t>
            </a:r>
            <a:r>
              <a:rPr lang="en-US" b="1" dirty="0" smtClean="0"/>
              <a:t>Associated Biotech</a:t>
            </a:r>
            <a:r>
              <a:rPr lang="en-US" b="1" dirty="0"/>
              <a:t> </a:t>
            </a:r>
            <a:r>
              <a:rPr lang="en-US" dirty="0"/>
              <a:t>has persistently sought to enter new, emerging as well as developed markets throughout the world. Further raising the quality bar &amp; meeting the stringent standards as required by foreign drug regulatory bodies has enabled forays into multiple countries spread </a:t>
            </a:r>
            <a:r>
              <a:rPr lang="en-US" dirty="0" smtClean="0"/>
              <a:t>across </a:t>
            </a:r>
            <a:r>
              <a:rPr lang="en-US" dirty="0"/>
              <a:t>Central – West &amp; North Africa, South East Asian Countries.</a:t>
            </a:r>
          </a:p>
          <a:p>
            <a:pPr fontAlgn="base"/>
            <a:r>
              <a:rPr lang="en-US" dirty="0"/>
              <a:t>Our goal of helping humankind live well is not confined to just our domestic market and therefore we are continuously working on expanding the reach of the company so that our life-saving drugs can reach as many people as possible and at competitive prices. Deeper penetration into highly regulated markets such as </a:t>
            </a:r>
            <a:r>
              <a:rPr lang="en-US" dirty="0" smtClean="0"/>
              <a:t>MENA and </a:t>
            </a:r>
            <a:r>
              <a:rPr lang="en-US" dirty="0"/>
              <a:t>CIS Countries, Latin America </a:t>
            </a:r>
            <a:r>
              <a:rPr lang="en-US" dirty="0" smtClean="0"/>
              <a:t>remains </a:t>
            </a:r>
            <a:r>
              <a:rPr lang="en-US" dirty="0"/>
              <a:t>our key goals. The distinguished quality assurance system put in place by </a:t>
            </a:r>
            <a:r>
              <a:rPr lang="en-US" b="1" dirty="0"/>
              <a:t> Associated Biotech  </a:t>
            </a:r>
            <a:r>
              <a:rPr lang="en-US" dirty="0"/>
              <a:t>will allow for the same in the near future.</a:t>
            </a:r>
          </a:p>
          <a:p>
            <a:endParaRPr lang="en-IN"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8947" y="1714499"/>
            <a:ext cx="826477" cy="465994"/>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C81F27EB-7DC5-42BC-B722-156286B84CEF}"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038153718"/>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sz="3600" dirty="0">
                <a:solidFill>
                  <a:schemeClr val="bg1"/>
                </a:solidFill>
                <a:latin typeface="Verdana" panose="020B0604030504040204" pitchFamily="34" charset="0"/>
                <a:ea typeface="Verdana" panose="020B0604030504040204" pitchFamily="34" charset="0"/>
              </a:rPr>
              <a:t>FDA &amp; QUALITY APPROVALS</a:t>
            </a:r>
          </a:p>
        </p:txBody>
      </p:sp>
      <p:sp>
        <p:nvSpPr>
          <p:cNvPr id="3" name="Content Placeholder 2"/>
          <p:cNvSpPr>
            <a:spLocks noGrp="1"/>
          </p:cNvSpPr>
          <p:nvPr>
            <p:ph idx="1"/>
          </p:nvPr>
        </p:nvSpPr>
        <p:spPr>
          <a:xfrm>
            <a:off x="5118447" y="474785"/>
            <a:ext cx="6281873" cy="6304084"/>
          </a:xfrm>
        </p:spPr>
        <p:txBody>
          <a:bodyPr/>
          <a:lstStyle/>
          <a:p>
            <a:pPr lvl="1">
              <a:lnSpc>
                <a:spcPct val="80000"/>
              </a:lnSpc>
              <a:buClr>
                <a:srgbClr val="003300"/>
              </a:buClr>
              <a:buSzPct val="125000"/>
              <a:tabLst>
                <a:tab pos="228600" algn="l"/>
              </a:tabLst>
            </a:pPr>
            <a:r>
              <a:rPr lang="en-US" dirty="0"/>
              <a:t>WHO-GMP</a:t>
            </a:r>
          </a:p>
          <a:p>
            <a:pPr>
              <a:lnSpc>
                <a:spcPct val="80000"/>
              </a:lnSpc>
              <a:buClr>
                <a:srgbClr val="00CC00"/>
              </a:buClr>
              <a:tabLst>
                <a:tab pos="228600" algn="l"/>
              </a:tabLst>
            </a:pPr>
            <a:endParaRPr lang="en-US" sz="1600" dirty="0"/>
          </a:p>
          <a:p>
            <a:pPr lvl="1">
              <a:lnSpc>
                <a:spcPct val="80000"/>
              </a:lnSpc>
              <a:buClr>
                <a:srgbClr val="003300"/>
              </a:buClr>
              <a:buSzPct val="125000"/>
              <a:tabLst>
                <a:tab pos="228600" algn="l"/>
              </a:tabLst>
            </a:pPr>
            <a:r>
              <a:rPr lang="en-US" dirty="0"/>
              <a:t> ISO 9001:2015 (AGSI CERTIFICATION) </a:t>
            </a:r>
          </a:p>
          <a:p>
            <a:pPr>
              <a:lnSpc>
                <a:spcPct val="80000"/>
              </a:lnSpc>
              <a:buClr>
                <a:srgbClr val="003300"/>
              </a:buClr>
              <a:buSzPct val="125000"/>
              <a:tabLst>
                <a:tab pos="228600" algn="l"/>
              </a:tabLst>
            </a:pPr>
            <a:endParaRPr lang="en-US" dirty="0"/>
          </a:p>
          <a:p>
            <a:pPr lvl="1">
              <a:lnSpc>
                <a:spcPct val="80000"/>
              </a:lnSpc>
              <a:buClr>
                <a:srgbClr val="003300"/>
              </a:buClr>
              <a:buSzPct val="125000"/>
              <a:tabLst>
                <a:tab pos="228600" algn="l"/>
              </a:tabLst>
            </a:pPr>
            <a:r>
              <a:rPr lang="en-US" dirty="0"/>
              <a:t> GMP KENYA (PHARMACY AND POISONS BOARD)</a:t>
            </a:r>
          </a:p>
          <a:p>
            <a:pPr lvl="1">
              <a:lnSpc>
                <a:spcPct val="80000"/>
              </a:lnSpc>
              <a:buClr>
                <a:srgbClr val="003300"/>
              </a:buClr>
              <a:buSzPct val="125000"/>
              <a:tabLst>
                <a:tab pos="228600" algn="l"/>
              </a:tabLst>
            </a:pPr>
            <a:endParaRPr lang="en-US" dirty="0"/>
          </a:p>
          <a:p>
            <a:pPr lvl="1">
              <a:lnSpc>
                <a:spcPct val="80000"/>
              </a:lnSpc>
              <a:buClr>
                <a:srgbClr val="003300"/>
              </a:buClr>
              <a:buSzPct val="125000"/>
              <a:tabLst>
                <a:tab pos="228600" algn="l"/>
              </a:tabLst>
            </a:pPr>
            <a:r>
              <a:rPr lang="en-US" dirty="0"/>
              <a:t>NATIONAL AGENCY FOR FOOD AND DRUG ADMINISTRATION CONTROL (NIGERIA)</a:t>
            </a:r>
          </a:p>
          <a:p>
            <a:pPr lvl="1">
              <a:lnSpc>
                <a:spcPct val="80000"/>
              </a:lnSpc>
              <a:buClr>
                <a:srgbClr val="003300"/>
              </a:buClr>
              <a:buSzPct val="125000"/>
              <a:tabLst>
                <a:tab pos="228600" algn="l"/>
              </a:tabLst>
            </a:pPr>
            <a:endParaRPr lang="en-US" dirty="0"/>
          </a:p>
          <a:p>
            <a:pPr lvl="1">
              <a:lnSpc>
                <a:spcPct val="80000"/>
              </a:lnSpc>
              <a:buClr>
                <a:srgbClr val="003300"/>
              </a:buClr>
              <a:buSzPct val="125000"/>
              <a:tabLst>
                <a:tab pos="228600" algn="l"/>
              </a:tabLst>
            </a:pPr>
            <a:r>
              <a:rPr lang="en-US" dirty="0"/>
              <a:t>MINISTRY OF HEALTH </a:t>
            </a:r>
            <a:r>
              <a:rPr lang="en-US" dirty="0" smtClean="0"/>
              <a:t>(CAMBODIA)</a:t>
            </a:r>
            <a:endParaRPr lang="en-US" dirty="0"/>
          </a:p>
          <a:p>
            <a:pPr lvl="1">
              <a:lnSpc>
                <a:spcPct val="80000"/>
              </a:lnSpc>
              <a:buClr>
                <a:srgbClr val="003300"/>
              </a:buClr>
              <a:buSzPct val="125000"/>
              <a:tabLst>
                <a:tab pos="228600" algn="l"/>
              </a:tabLst>
            </a:pPr>
            <a:endParaRPr lang="en-US" dirty="0"/>
          </a:p>
          <a:p>
            <a:pPr lvl="1">
              <a:lnSpc>
                <a:spcPct val="80000"/>
              </a:lnSpc>
              <a:buClr>
                <a:srgbClr val="003300"/>
              </a:buClr>
              <a:buSzPct val="125000"/>
              <a:tabLst>
                <a:tab pos="228600" algn="l"/>
              </a:tabLst>
            </a:pPr>
            <a:r>
              <a:rPr lang="en-US" dirty="0"/>
              <a:t>NATIONAL FOOD AND DRUG AUTHORITY (UGANDA</a:t>
            </a:r>
            <a:r>
              <a:rPr lang="en-US" dirty="0" smtClean="0"/>
              <a:t>)</a:t>
            </a:r>
          </a:p>
          <a:p>
            <a:pPr lvl="1">
              <a:lnSpc>
                <a:spcPct val="80000"/>
              </a:lnSpc>
              <a:buClr>
                <a:srgbClr val="003300"/>
              </a:buClr>
              <a:buSzPct val="125000"/>
              <a:tabLst>
                <a:tab pos="228600" algn="l"/>
              </a:tabLst>
            </a:pPr>
            <a:endParaRPr lang="en-US" dirty="0"/>
          </a:p>
          <a:p>
            <a:pPr lvl="1">
              <a:lnSpc>
                <a:spcPct val="80000"/>
              </a:lnSpc>
              <a:buClr>
                <a:srgbClr val="003300"/>
              </a:buClr>
              <a:buSzPct val="125000"/>
              <a:tabLst>
                <a:tab pos="228600" algn="l"/>
              </a:tabLst>
            </a:pPr>
            <a:r>
              <a:rPr lang="en-US" dirty="0" smtClean="0"/>
              <a:t>DPLM (IVORY COAST)</a:t>
            </a:r>
          </a:p>
          <a:p>
            <a:pPr marL="457200" lvl="1" indent="0">
              <a:lnSpc>
                <a:spcPct val="80000"/>
              </a:lnSpc>
              <a:buClr>
                <a:srgbClr val="003300"/>
              </a:buClr>
              <a:buSzPct val="125000"/>
              <a:buNone/>
              <a:tabLst>
                <a:tab pos="228600" algn="l"/>
              </a:tabLst>
            </a:pPr>
            <a:endParaRPr lang="en-US" dirty="0" smtClean="0">
              <a:solidFill>
                <a:srgbClr val="FF0000"/>
              </a:solidFill>
              <a:latin typeface="Rockwell" panose="02060603020205020403" pitchFamily="18" charset="0"/>
            </a:endParaRPr>
          </a:p>
          <a:p>
            <a:pPr lvl="1">
              <a:lnSpc>
                <a:spcPct val="80000"/>
              </a:lnSpc>
              <a:buClr>
                <a:srgbClr val="003300"/>
              </a:buClr>
              <a:buSzPct val="125000"/>
              <a:tabLst>
                <a:tab pos="228600" algn="l"/>
              </a:tabLst>
            </a:pPr>
            <a:endParaRPr lang="en-US" b="1" dirty="0">
              <a:solidFill>
                <a:srgbClr val="FF0000"/>
              </a:solidFill>
              <a:latin typeface="Times New Roman" pitchFamily="18" charset="0"/>
            </a:endParaRPr>
          </a:p>
          <a:p>
            <a:pPr marL="457200" lvl="1" indent="0">
              <a:lnSpc>
                <a:spcPct val="80000"/>
              </a:lnSpc>
              <a:buClr>
                <a:srgbClr val="003300"/>
              </a:buClr>
              <a:buSzPct val="125000"/>
              <a:buNone/>
              <a:tabLst>
                <a:tab pos="228600" algn="l"/>
              </a:tabLst>
            </a:pPr>
            <a:endParaRPr lang="en-US" b="1" dirty="0" smtClean="0">
              <a:solidFill>
                <a:srgbClr val="FF0000"/>
              </a:solidFill>
              <a:latin typeface="Times New Roman" pitchFamily="18" charset="0"/>
            </a:endParaRPr>
          </a:p>
          <a:p>
            <a:pPr lvl="1">
              <a:lnSpc>
                <a:spcPct val="80000"/>
              </a:lnSpc>
              <a:buClr>
                <a:srgbClr val="003300"/>
              </a:buClr>
              <a:buSzPct val="125000"/>
              <a:buFont typeface="Wingdings" pitchFamily="2" charset="2"/>
              <a:buChar char="q"/>
              <a:tabLst>
                <a:tab pos="228600" algn="l"/>
              </a:tabLst>
            </a:pPr>
            <a:endParaRPr lang="en-US" b="1" dirty="0">
              <a:solidFill>
                <a:srgbClr val="FF0000"/>
              </a:solidFill>
              <a:latin typeface="Times New Roman" pitchFamily="18" charset="0"/>
            </a:endParaRPr>
          </a:p>
          <a:p>
            <a:pPr lvl="1">
              <a:lnSpc>
                <a:spcPct val="80000"/>
              </a:lnSpc>
              <a:buClr>
                <a:srgbClr val="003300"/>
              </a:buClr>
              <a:buSzPct val="125000"/>
              <a:buFont typeface="Wingdings" pitchFamily="2" charset="2"/>
              <a:buChar char="q"/>
              <a:tabLst>
                <a:tab pos="228600" algn="l"/>
              </a:tabLst>
            </a:pPr>
            <a:endParaRPr lang="en-US" b="1" dirty="0">
              <a:solidFill>
                <a:srgbClr val="FF0000"/>
              </a:solidFill>
              <a:latin typeface="Times New Roman" pitchFamily="18" charset="0"/>
            </a:endParaRPr>
          </a:p>
          <a:p>
            <a:pPr marL="0" indent="0">
              <a:buNone/>
            </a:pPr>
            <a:endParaRPr lang="en-IN"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8947" y="1714499"/>
            <a:ext cx="826477" cy="465994"/>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A66A69C6-BEFF-4BEA-9719-F57AD7471434}"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398265246"/>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0824" y="342899"/>
            <a:ext cx="826477" cy="465994"/>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21169" y="679572"/>
            <a:ext cx="6972300" cy="346160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2324" y="3729338"/>
            <a:ext cx="10058400" cy="3128662"/>
          </a:xfrm>
          <a:prstGeom prst="rect">
            <a:avLst/>
          </a:prstGeom>
          <a:solidFill>
            <a:schemeClr val="bg2">
              <a:lumMod val="90000"/>
            </a:schemeClr>
          </a:solidFill>
        </p:spPr>
      </p:pic>
      <p:sp>
        <p:nvSpPr>
          <p:cNvPr id="2" name="Date Placeholder 1"/>
          <p:cNvSpPr>
            <a:spLocks noGrp="1"/>
          </p:cNvSpPr>
          <p:nvPr>
            <p:ph type="dt" sz="half" idx="10"/>
          </p:nvPr>
        </p:nvSpPr>
        <p:spPr/>
        <p:txBody>
          <a:bodyPr/>
          <a:lstStyle/>
          <a:p>
            <a:fld id="{6BEFCA86-4D48-41BB-B066-0BCFC2CC6C08}" type="datetime1">
              <a:rPr lang="en-US" smtClean="0"/>
              <a:t>12/1/2023</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20663132"/>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2662" y="351692"/>
            <a:ext cx="9900138" cy="747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smtClean="0">
                <a:latin typeface="Verdana" panose="020B0604030504040204" pitchFamily="34" charset="0"/>
                <a:ea typeface="Verdana" panose="020B0604030504040204" pitchFamily="34" charset="0"/>
              </a:rPr>
              <a:t>PLANT CERTIFICATIONS</a:t>
            </a:r>
            <a:endParaRPr lang="en-IN" sz="3600" dirty="0">
              <a:latin typeface="Verdana" panose="020B0604030504040204" pitchFamily="34" charset="0"/>
              <a:ea typeface="Verdana" panose="020B060403050404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7301" y="492368"/>
            <a:ext cx="826477" cy="465994"/>
          </a:xfrm>
          <a:prstGeom prst="rect">
            <a:avLst/>
          </a:prstGeom>
          <a:noFill/>
          <a:ln w="9525">
            <a:noFill/>
            <a:miter lim="800000"/>
            <a:headEnd/>
            <a:tailEnd/>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591" y="1113224"/>
            <a:ext cx="6888480" cy="5648062"/>
          </a:xfrm>
          <a:prstGeom prst="rect">
            <a:avLst/>
          </a:prstGeom>
        </p:spPr>
      </p:pic>
      <p:sp>
        <p:nvSpPr>
          <p:cNvPr id="5" name="Date Placeholder 4"/>
          <p:cNvSpPr>
            <a:spLocks noGrp="1"/>
          </p:cNvSpPr>
          <p:nvPr>
            <p:ph type="dt" sz="half" idx="10"/>
          </p:nvPr>
        </p:nvSpPr>
        <p:spPr/>
        <p:txBody>
          <a:bodyPr/>
          <a:lstStyle/>
          <a:p>
            <a:fld id="{A987D67B-D885-4677-895E-2AD3C6ADD719}" type="datetime1">
              <a:rPr lang="en-US" smtClean="0"/>
              <a:t>12/1/2023</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704669382"/>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916</TotalTime>
  <Words>1969</Words>
  <Application>Microsoft Office PowerPoint</Application>
  <PresentationFormat>Widescreen</PresentationFormat>
  <Paragraphs>536</Paragraphs>
  <Slides>55</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Calibri</vt:lpstr>
      <vt:lpstr>Calibri Light</vt:lpstr>
      <vt:lpstr>Monotype Sorts</vt:lpstr>
      <vt:lpstr>Rockwell</vt:lpstr>
      <vt:lpstr>Symbol</vt:lpstr>
      <vt:lpstr>Times New Roman</vt:lpstr>
      <vt:lpstr>Verdana</vt:lpstr>
      <vt:lpstr>Wingdings</vt:lpstr>
      <vt:lpstr>Atlas</vt:lpstr>
      <vt:lpstr>ASSOCIATED BIOTECH</vt:lpstr>
      <vt:lpstr>MISSION, VISION &amp; VALUES</vt:lpstr>
      <vt:lpstr>OVERVIEW</vt:lpstr>
      <vt:lpstr>PRODUCTS MANUFACTURED</vt:lpstr>
      <vt:lpstr>PowerPoint Presentation</vt:lpstr>
      <vt:lpstr>INTERNATIONAL PRESENCE</vt:lpstr>
      <vt:lpstr>FDA &amp; QUALITY APPROVALS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UTILITIES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WASTE DISPOSAL  </vt:lpstr>
      <vt:lpstr>Quality Assurance &amp;</vt:lpstr>
      <vt:lpstr>QUALITY MANAGEMENT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CONTROL DEPARTMENT </vt:lpstr>
      <vt:lpstr>PowerPoint Presentation</vt:lpstr>
      <vt:lpstr>PRODUCTION MACHINERY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ASSOCIATED BIOTECH</dc:title>
  <dc:creator>lenovo</dc:creator>
  <cp:lastModifiedBy>Windows User</cp:lastModifiedBy>
  <cp:revision>50</cp:revision>
  <dcterms:created xsi:type="dcterms:W3CDTF">2022-08-09T14:32:23Z</dcterms:created>
  <dcterms:modified xsi:type="dcterms:W3CDTF">2023-12-01T11:46:05Z</dcterms:modified>
</cp:coreProperties>
</file>