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5" r:id="rId5"/>
    <p:sldId id="266" r:id="rId6"/>
    <p:sldId id="267" r:id="rId7"/>
    <p:sldId id="268" r:id="rId8"/>
    <p:sldId id="269" r:id="rId9"/>
    <p:sldId id="263" r:id="rId10"/>
    <p:sldId id="264" r:id="rId11"/>
  </p:sldIdLst>
  <p:sldSz cx="8229600" cy="11430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29" d="100"/>
          <a:sy n="29" d="100"/>
        </p:scale>
        <p:origin x="1616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7220" y="1870605"/>
            <a:ext cx="6995160" cy="3979333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6003397"/>
            <a:ext cx="6172200" cy="2759603"/>
          </a:xfr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64D68-C8E6-4241-8FE3-416F83D95412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53D79-A37F-4555-8C37-D452477DD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244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64D68-C8E6-4241-8FE3-416F83D95412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53D79-A37F-4555-8C37-D452477DD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541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889308" y="608542"/>
            <a:ext cx="1774508" cy="968639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5785" y="608542"/>
            <a:ext cx="5220653" cy="968639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64D68-C8E6-4241-8FE3-416F83D95412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53D79-A37F-4555-8C37-D452477DD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566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64D68-C8E6-4241-8FE3-416F83D95412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53D79-A37F-4555-8C37-D452477DD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575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499" y="2849566"/>
            <a:ext cx="7098030" cy="4754562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1499" y="7649107"/>
            <a:ext cx="7098030" cy="2500312"/>
          </a:xfrm>
        </p:spPr>
        <p:txBody>
          <a:bodyPr/>
          <a:lstStyle>
            <a:lvl1pPr marL="0" indent="0">
              <a:buNone/>
              <a:defRPr sz="2160">
                <a:solidFill>
                  <a:schemeClr val="tx1"/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64D68-C8E6-4241-8FE3-416F83D95412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53D79-A37F-4555-8C37-D452477DD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000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5785" y="3042708"/>
            <a:ext cx="3497580" cy="725223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66235" y="3042708"/>
            <a:ext cx="3497580" cy="725223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64D68-C8E6-4241-8FE3-416F83D95412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53D79-A37F-4555-8C37-D452477DD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144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608544"/>
            <a:ext cx="7098030" cy="22092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6858" y="2801938"/>
            <a:ext cx="3481506" cy="1373187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6858" y="4175125"/>
            <a:ext cx="3481506" cy="614098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66235" y="2801938"/>
            <a:ext cx="3498652" cy="1373187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66235" y="4175125"/>
            <a:ext cx="3498652" cy="614098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64D68-C8E6-4241-8FE3-416F83D95412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53D79-A37F-4555-8C37-D452477DD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294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64D68-C8E6-4241-8FE3-416F83D95412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53D79-A37F-4555-8C37-D452477DD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406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64D68-C8E6-4241-8FE3-416F83D95412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53D79-A37F-4555-8C37-D452477DD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214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762000"/>
            <a:ext cx="2654260" cy="2667000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8652" y="1645711"/>
            <a:ext cx="4166235" cy="8122708"/>
          </a:xfr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857" y="3429000"/>
            <a:ext cx="2654260" cy="6352647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64D68-C8E6-4241-8FE3-416F83D95412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53D79-A37F-4555-8C37-D452477DD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63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762000"/>
            <a:ext cx="2654260" cy="2667000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498652" y="1645711"/>
            <a:ext cx="4166235" cy="8122708"/>
          </a:xfrm>
        </p:spPr>
        <p:txBody>
          <a:bodyPr anchor="t"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857" y="3429000"/>
            <a:ext cx="2654260" cy="6352647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64D68-C8E6-4241-8FE3-416F83D95412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53D79-A37F-4555-8C37-D452477DD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679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5785" y="608544"/>
            <a:ext cx="7098030" cy="22092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5785" y="3042708"/>
            <a:ext cx="7098030" cy="7252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5785" y="10593919"/>
            <a:ext cx="1851660" cy="6085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64D68-C8E6-4241-8FE3-416F83D95412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26055" y="10593919"/>
            <a:ext cx="2777490" cy="6085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12155" y="10593919"/>
            <a:ext cx="1851660" cy="6085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53D79-A37F-4555-8C37-D452477DD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846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22960" rtl="0" eaLnBrk="1" latinLnBrk="0" hangingPunct="1">
        <a:lnSpc>
          <a:spcPct val="90000"/>
        </a:lnSpc>
        <a:spcBef>
          <a:spcPct val="0"/>
        </a:spcBef>
        <a:buNone/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5740" indent="-205740" algn="l" defTabSz="82296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F01A29-80BD-4AAE-9FCA-984FCD25C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0" y="0"/>
            <a:ext cx="8185220" cy="1143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155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F01A29-80BD-4AAE-9FCA-984FCD25C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0" y="0"/>
            <a:ext cx="8185219" cy="1143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78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F01A29-80BD-4AAE-9FCA-984FCD25C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0" y="51761"/>
            <a:ext cx="8185220" cy="11326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979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17C4F7-DADC-4E5E-964C-3F1829DF4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56" y="368046"/>
            <a:ext cx="7562088" cy="1069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974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17C4F7-DADC-4E5E-964C-3F1829DF4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56" y="368046"/>
            <a:ext cx="7562088" cy="1069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692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17C4F7-DADC-4E5E-964C-3F1829DF4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56" y="463169"/>
            <a:ext cx="7562088" cy="10503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133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17C4F7-DADC-4E5E-964C-3F1829DF4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56" y="368046"/>
            <a:ext cx="7562088" cy="1069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264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17C4F7-DADC-4E5E-964C-3F1829DF4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56" y="368046"/>
            <a:ext cx="7562088" cy="1069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328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17C4F7-DADC-4E5E-964C-3F1829DF4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56" y="370332"/>
            <a:ext cx="7562088" cy="10689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750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F01A29-80BD-4AAE-9FCA-984FCD25C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3" y="0"/>
            <a:ext cx="8180954" cy="1143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459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0</Words>
  <Application>Microsoft Office PowerPoint</Application>
  <PresentationFormat>Custom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Pradeep  Chaturvedi</cp:lastModifiedBy>
  <cp:revision>1</cp:revision>
  <dcterms:created xsi:type="dcterms:W3CDTF">2025-09-02T06:10:20Z</dcterms:created>
  <dcterms:modified xsi:type="dcterms:W3CDTF">2026-01-23T15:21:23Z</dcterms:modified>
</cp:coreProperties>
</file>